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磁材尺寸测量视觉方案（2D）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使用点与点距离算子（测量对角线距离）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应用线段与直线距离算子（检测平行度偏差）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设置公差范围（±0.05mm，超出则标记NG）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比较测量值与规格限（使用数学表达式算子）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输出布尔结果（True/False）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保存检测图像（PNG格式，路径D:\Inspection_Results）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存储测量数据（通过全局变量记录尺寸值）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使用统计功能算子（累计成功/失败次数）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生成CPK报告（每小时输出一次过程能力分析）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风险点：现场存在金属粉尘，可能影响图像清晰度。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解决方案：定期清洁镜头与相机表面，并加装防尘罩。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解决方案：采用减震支架固定相机，确保安装稳定性。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风险点：磁材表面反光不一致，可能导致边缘检测不稳定。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解决方案：优化光源角度与亮度，增强图像对比度以稳定检测效果。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●产品名称：磁材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●产品材质：磁性材料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●测量精度要求(mm)：0.1mm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●工作距离(mm)：329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329mm, B(视野宽度) = 165mm,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A9A87M/CX703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CXP-6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4496 * 4096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9333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213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152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24015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A9A87M/CX703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JL-BRC3-200×160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选择工业相机（分辨率≥200万像素，满足0.1mm精度）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设置软触发模式（产品静止时触发拍摄）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配置曝光时间（10-20ms，避免反光过曝）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设置增益（自动，适应银灰色表面反射特性）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校准镜头畸变（通过棋盘格标定补偿镜头失真）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采用环形背光（消除银灰色表面反光干扰）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设置光源亮度（80%输出，避免过饱和）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应用高斯滤波（核大小5×5，抑制噪声）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对比度调整（阈值范围150-220，突出银灰色边缘）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开运算（3×3圆形核，消除小噪点）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闭运算（5×5矩形核，连接断裂边缘）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执行棋盘格标定（棋盘格单格30×30mm）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保存标定文件（启用非线性矫正，RMS误差&lt;0.05）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应用H矩阵变换（补偿镜头畸变）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使用找边算子（卡尺数量20，搜索长度50px）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设置边缘极性（由暗到明）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对比度阈值设为30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高斯半径设为2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应用拟合线算子（忽略3个异常点，RMS误差&lt;0.02）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