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磁片外观检测视觉方案（2D）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风险点：现场光照不稳定可能影响图像一致性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解决方案：建议使用恒流驱动的环形光源，确保检测过程中亮度稳定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风险点：相机安装角度偏差可能导致图像畸变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解决方案：使用激光定位辅助安装，确保相机光轴垂直于磁片表面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风险点：人工上料导致磁片位置偏移或角度不一致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解决方案：增加定位夹具辅助上料，提升产品摆放一致性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●产品名称：磁片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●检测内容：外观是否良好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●产品材质：瓷材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mm)：50.0 * 50.0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●来料方式：人工上料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●最小缺陷分辨要求(mm)：0.5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●检测时产品运动速度(m/s)：0.03</a:t>
            </a:r>
          </a:p>
          <a:p>
            <a:pPr>
              <a:defRPr sz="1400" b="1"/>
            </a:pPr>
            <a:r>
              <a:t>●工作距离(mm)：149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7039" y="1921159"/>
            <a:ext cx="3189922" cy="36676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149mm, B(视野宽度) = 55mm, C(视野长度) = 55mm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MFA118-S06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891" y="1054417"/>
            <a:ext cx="8598217" cy="47491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6170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70506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S0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184415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3932153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105704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314504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MFA118-S06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OPT-RI3015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设置ROI区域：根据磁片检测区域（50×50mm）使用ROI工具框选感兴趣区域，减少背景干扰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图像校正：通过快速定位模块对人工上料的磁片进行角度校正，确保图像一致性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亮度/对比度调整：针对银色瓷材反光特性，优化图像灰度值避免过曝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噪声抑制：使用图像平滑算法消除表面噪点，提升缺陷特征清晰度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数据准备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导入磁片图像数据（含OK/NG样本）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使用掩膜工具遮盖非检测区域（如边缘非缺陷反光区）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创建缺陷类别（如划痕、气泡、污渍）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标注差异性缺陷样本（覆盖0.5mm最小缺陷）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配置数据增强参数（旋转±5°、亮度±15%）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设置验证集占比20%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调整阈值区分OK/NG（绿色竖线设为0.85，红色竖线设为0.7）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模型导出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选择GPU部署模式提升检测速度（满足30pcs/min节拍要求）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缺陷区域标记：输出缺陷轮廓并标注类型（划痕/气泡等）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检测结果分类：根据阈值判定OK/NG并记录统计信息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良品率统计：实时显示当前批次检测合格率及缺陷类型分布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