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磁片识别视觉方案（2D）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记录检测数据至本地存储，包含时间戳、角度值、判定结果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配置寄存器地址40001输出检测结果（0=NG，1=OK）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设置心跳信号周期为1s，监控系统连接状态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解决方案：采用高亮度环形光源并调整角度，减少环境光干扰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风险点：工作距离偏差影响成像清晰度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解决方案：使用标定工具校准相机与产品间距，确保177mm精度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风险点：磁片表面氧化或划痕导致特征识别失败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解决方案：在预处理阶段增强对比度，并设置多尺度检测参数适应表面变化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●产品名称：磁片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●检测区域(mm*mm)：90.0 * 68.0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●识别时产品运动速度(m/s)：0.05</a:t>
            </a:r>
          </a:p>
          <a:p>
            <a:pPr>
              <a:defRPr sz="1400" b="1"/>
            </a:pPr>
            <a:r>
              <a:t>●工作距离(mm)：177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177mm, B(视野宽度) = 78mm, C(视野长度) = 108mm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0201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10814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OPT-RI15045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设置相机分辨率匹配检测区域(90*68mm)，调整曝光时间以适应0.05m/s运动速度，启用触发模式同步传送带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配置光源亮度至最大值，采用环形光源消除金属反光干扰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动态采集控制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启用运动补偿功能，设置触发延迟补偿0.05m/s速度下的位移误差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配置图像缓存队列深度为5帧，确保连续检测稳定性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应用直方图均衡化提升金属表面对比度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使用高斯滤波(σ=1.5)消除噪声，保留1mm特征细节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执行透视变换校正传送带平面畸变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应用亚像素边缘检测算法定位产品边界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绘制两个平行线ROI覆盖产品关键边线特征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设置ROI间距为检测区域宽度的60%（约40.8mm）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选择线线角度测量工具，设定角度公差±3°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启用自动边缘跟踪功能，设置最小特征长度1mm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配置多尺度检测参数，覆盖1-5mm特征范围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设置角度阈值范围：理论值±3°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配置NG判定逻辑：连续3次超差触发报警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通过数字IO输出OK/NG信号，设置信号保持时间0.5s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