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磁片识别视觉方案（2D）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启用数据导出（12.5），记录角度值、OK/NG状态及检测时间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通信协议配置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添加Modbus通信工具（8.2.1），设置寄存器地址映射检测结果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配置触发信号与PLC联动，实现检测节拍（10pcs/min）同步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通过运行管理（12.5）导出历史数据，统计角度偏差分布与NG率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风险点：现场存在粉尘或油污，可能影响图像清晰度。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解决方案：建议加装防护罩并定期清洁镜头与光源。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风险点：相机安装位置不稳可能导致视野偏移。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解决方案：使用固定支架并确保安装面水平、牢固。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风险点：磁片表面反光或颜色差异可能影响角度识别稳定性。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解决方案：优化光源角度与亮度，增强特征对比度。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●产品名称：磁片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●检测区域(mm*mm)：23.05 * 22.8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●来料方式：传送带输送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●识别时产品运动速度(m/s)：0.05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29mm, C(视野长度) = 39mm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配置相机分辨率与曝光时间，确保检测区域（23.05×22.8mm）内最小特征（0.5mm）清晰可见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启用触发信号同步，适配传送带输送的0.05m/s运动速度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调整光源亮度与角度，增强灰色磁材表面角度特征的对比度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基准图配置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通过基准图设置章节（6.1.2）建立位置修正模板，确保检测区域稳定性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使用亮度均值工具（13.1.4）优化图像灰度分布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应用灰度面积工具（13.1.8）过滤非目标区域干扰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工具选择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选用直线角度测量工具（13.1.9），适配磁片角度识别需求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绘制ROI区域（15.2），覆盖磁片关键角度特征区域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灵敏度调节：根据0.5mm最小特征调整边缘检测阈值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结果判断范围：设定角度公差范围（如±5°），超出则判定NG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测试验证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通过测试运行功能（6.1.3）实时验证检测效果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设置方案结果为"所有模块OK"，确保角度检测与其他工具（如有）协同判定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通过方案输出配置（11.3）设置IO信号输出，角度合格时输出OK信号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