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磁路尺寸测量视觉方案（2D）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圆圆测量（如存在双圆特征）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订阅两个圆查找模块输出的圆心坐标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设置输出角度范围-180°~180°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配置剔除点数为4，拟合方式选用Tukey算法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设置公差范围±0.01mm（通过单位转换模块实现物理尺寸映射）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配置多级条件判断：长度/宽度/圆度分别与上下限比较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文本保存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启用实时存储功能，保存测量值、公差及判定结果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设置文件命名规则包含时间戳和产品序列号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图形收集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叠加显示测量直线/圆轮廓与原始图像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配置不同颜色标注OK/NG区域（绿色/红色）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相机IO通信（可选）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订阅条件检测结果输出IO信号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配置OK时输出高电平，NG时输出低电平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设置电平持续时间为500ms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耗时统计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统计从图像采集到结果判定的全流程耗时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设置节拍监控阈值（单件检测时间≤30s）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数据集合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收集连续10次测量数据计算过程稳定性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配置标准差报警阈值（建议≤0.005mm）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风险点：银白色磁铁表面反光可能导致图像过曝或边缘检测失真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解决方案：采用背光照明+漫射光源组合，设置曝光补偿参数（EV-1.5）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风险点：多相机协同时工作距离公差±2mm可能引发视场错位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解决方案：使用激光定位仪校准安装基准面，配合机械限位结构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风险点：磁铁批次间表面氧化层厚度差异影响灰度阈值稳定性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解决方案：建立动态阈值补偿算法（±15灰度自适应），配置标准样件校准模块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●产品名称：磁路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●产品材质：磁铁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●最大工作距离(mm)：300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●最小工作距离(mm)：100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●检测区域(mm*mm)：30.0 * 20.0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●来料方式：工装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●测量精度要求(mm)：0.01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●工作距离(mm)：115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环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7039" y="1921159"/>
            <a:ext cx="3189922" cy="36676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115mm, B(视野宽度) = 11mm, C(视野长度) = 16.5mm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MV-CH120-10UC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USC3.0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4096 * 2460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F12M5028C25M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奥陶纪/ordovision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50mm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138039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46839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1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141934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3507349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4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285799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494599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MV-CH120-10UC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F12M5028C25M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奥陶纪/ordovision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VLHXA45D26R1X-24V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纬朗/VLight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海康威视/hikvision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设置相机分辨率为检测区域30*20mm对应的有效像素范围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配置曝光时间以确保银白色磁铁表面无过曝或欠曝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设置触发模式与工装来料节拍同步（2pcs/min）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启用背光照明以增强磁铁边缘对比度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调整光源亮度使银白色表面灰度值达到最佳梯度阈值（建议150-200）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选用高斯滤波消除随机噪声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设置滤波核尺寸为5×5平衡噪点抑制与边缘保持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图像二值化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配置阈值分割突出磁铁轮廓（建议全局阈值180）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对二值图像进行形态学闭运算填补边缘空洞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直线查找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在工件长边方向绘制矩形ROI（覆盖30mm区域）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设置卡尺数量为8，投影宽度5像素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配置边缘极性为"从黑到白"（针对银白材质反光特性）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开启角度归一化确保测量角度在-90°~90°范围内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线线测量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订阅直线查找模块输出的两条平行边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设置边缘阈值为120，滤波尺寸3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配置输出角度范围-90°~90°，剔除距离0.5像素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圆查找（如存在圆形特征）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在圆形区域绘制环形ROI（直径20mm）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设置扇环半径内径9mm/外径11mm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配置边缘类型为"最强"，卡尺数量12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