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笔记本外观检测视觉方案（2D）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风险点：环境光线干扰导致白色塑料反光过曝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解决方案：采用中孔背光源实现均匀照明并屏蔽环境光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风险点：长工作距离下相机安装角度偏差影响视野覆盖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解决方案：通过激光校准确保相机光轴与检测面垂直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风险点：来料塑料材质色差或纹理差异影响印刷内容识别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解决方案：建立多批次样本库并动态更新检测模型阈值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●检测内容：D壳印刷内容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●工作距离(mm)：936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936mm, B(视野宽度) = 330mm, C(视野长度) = 440mm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079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16714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JL-BRC3-400×300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使用高分辨率相机（如1200万像素）采集D壳印刷区域图像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设置ROI区域（400×300mm）覆盖检测范围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调整曝光参数避免白色塑料反光过曝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亮度/对比度调整优化印刷内容可见度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网格剪切处理大尺寸图像（若印刷内容分散）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文本检测与缺陷分割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标注印刷区域的文本框（使用矩形/多边形工具）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训练模型识别印刷内容位置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验证模型覆盖所有印刷样式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标注印刷缺陷（划痕/污渍/模糊等）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训练模型区分合格/不合格印刷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设置缺陷判定阈值（1mm分辨率）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综合文本识别结果与缺陷分割结果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生成OK/NG判定（结合文本正确性与缺陷面积）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输出检测报告（含缺陷位置与类型）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记录每批次检测良率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生成缺陷类型分布直方图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