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笔记本外观检测视觉方案（3D）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配置IP地址和端口，定义DO信号输出检测结果（合格=0，不合格=1），设置发送间隔为30秒（匹配2pcs/min节拍）。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**统计数据列表中指定层级的元素个数**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统计连续10次检测中的不合格品数量，触发阈值报警（如不合格率＞10%）。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**保存结果到文件**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按批次保存点云数据和检测报告，路径格式：`YYYY-MM-DD_HH-MM-SS_产品编号.json`。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风险点：环境光干扰导致3D结构光相机成像失真（白色纸质表面易反光）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解决方案：安装遮光罩并调整补光角度，确保工作区域光照均匀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风险点：相机安装位置偏差超出±5mm导致点云数据失真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解决方案：采用激光定位校准安装位置，配合防震支架固定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风险点：纸质物料厚度公差±2mm超出检测系统默认容差范围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解决方案：预设动态补偿算法，通过软件校正厚度波动影响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●产品名称：笔记本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●检测内容：3D外观检测（含高度变化）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mm)：100.0 * 200.0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●工作距离(mm)：450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450mm, X视野大小 = 240mm, Y视野大小 = 325mm, Z向视野大小 = 300-600mm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XS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325×240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外观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62" y="2485434"/>
            <a:ext cx="6366509" cy="2960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NA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376" y="1474470"/>
            <a:ext cx="312724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08376" y="5671530"/>
            <a:ext cx="312724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**从相机获取图像**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配置相机参数组以适应白色纸质表面，关闭镜面效果补偿。设置ROI区域覆盖产品尺寸范围（100*200*300mm），确保点云分辨率满足最小缺陷分辨要求（5mm）。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**点云降采样**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设置降采样步长为2mm，减少数据量并保留关键表面特征。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**点过滤**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启用统计滤波（半径5mm，邻域点数10），去除孤立噪声点。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**计算点云法向并滤波**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使用K近邻算法（K=30）计算法向量，增强表面方向信息用于后续高度检测。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3D外观检测（含高度变化）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**提取3D ROI内点云**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根据产品尺寸定义ROI边界，排除背景干扰。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**计算平面度误差**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对产品表面进行分块（建议每块≤50mm×50mm），设置平面度阈值为2.5mm（最小缺陷的一半），标记超出阈值的区域为潜在缺陷。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**计算掩膜在指定直线上的长度**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沿产品长边（200mm方向）绘制检测直线，设置长度偏差阈值为5mm，识别褶皱或塌陷区域。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**计算点云沿轴长度**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在Z轴方向（高度300mm）检测整体高度偏差，设置容差±3mm，判定产品是否变形。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**根据阈值对数值进行二分类**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将平面度误差、长度偏差等数值与阈值对比，生成布尔值（合格/不合格）。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**限制输出的个数**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设置每批次仅输出1个最终检测结果（对应单个产品）。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**Modbus TCP通信**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