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风险点：环境光干扰导致黑色纸张边缘对比度不足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解决方案：采用面形光源提供均匀背光，增强边缘检测稳定性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风险点：相机与镜头同轴度偏差影响测量精度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解决方案：通过机械调心支架确保光轴垂直，配合焦距校准工具验证成像清晰度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风险点：纸张表面反光或厚度波动导致边缘定位偏移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解决方案：预设多级阈值动态补偿算法，适应不同材质反射特性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●产品材质：纸张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●工作距离(mm)：953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953mm, B(视野宽度) = 440mm, C(视野长度) = 440mm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2059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9399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设置图像分辨率与ROI区域为400×400mm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调整光源亮度以增强黑色纸张边缘对比度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使用中值滤波去除噪声，滤波核大小设为3×3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设置阈值以突出黑色纸张边缘（极性选择从黑到白）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配置卡尺工具检测产品两侧边缘，边缘极性设为从黑到白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定位产品两侧边缘直线，设置边缘类型为最强，剔除距离为2像素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计算两侧直线间距，输出绝对距离值作为长度测量结果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判断测量距离是否在公差范围内（±0.5mm）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根据条件检测结果输出对应状态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统计单次测量耗时以验证5pcs/min节拍要求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