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风险点：环境光照不稳定可能影响图像采集一致性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解决方案：采用封闭式检测区域并使用恒流驱动的环形光源以减少外界干扰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解决方案：使用机械定位夹具辅助安装，确保相机光轴垂直于检测面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风险点：不同批次纸张反光率差异可能影响图像质量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解决方案：在软件中加入自适应阈值处理模块，增强对不同材质的适应能力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●测量内容：笔记本尺寸大小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●产品材质：纸张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7700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85808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相机参数设置：配置相机分辨率与帧率以适应1000mm最大工作距离下的100×100mm检测区域，确保静态图像清晰度满足1mm测量精度要求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图像源选择：采用高动态范围工业相机配合环形光源，消除白色纸张反光干扰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平滑滤波：使用高斯滤波消除纸张表面纹理噪声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图像二值化：通过自适应阈值分割提取笔记本轮廓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裁剪：限定100×100mm检测区域以提升处理效率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亮度/对比度调整：增强白色纸张与背景的灰度差异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笔记本尺寸测量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定位检测：通过斑点检测确定笔记本中心位置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边缘提取：使用Canny算子检测笔记本四边轮廓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几何测量：通过两点距离测量计算长宽尺寸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标定校准：采用N点标定法建立像素-物理尺寸映射关系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合格判定：将测量值与公差范围对比输出OK/NG结果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数据记录：保存测量数值及判定结果至数据库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图像存储：存储原始图像与处理后图像供追溯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CPK分析：计算尺寸测量过程的能力指数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趋势图生成：绘制尺寸变化折线图监控工艺稳定性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