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通过H矩阵转换将像素距离转为实际毫米值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使用数学表达式算子设置公差范围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长度合格范围：[标称值-3, 标称值+3]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宽度合格范围：[标称值-3, 标称值+3]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条件判断算子输出OK/NG结果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保存检测结果到指定路径（PNG格式）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记录测量值、公差范围和判定结果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启用CPK统计功能进行过程能力分析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启用数据存储模块记录每次检测数据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配置CPK统计界面显示过程能力指数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设置数据存储路径为D:\MeasurementData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风险点：白色纸张反光可能导致图像采集异常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解决方案：采用环形光源均匀照明并设置黑色背景板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风险点：安装位置偏差导致视野偏移超出220×220mm检测范围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解决方案：使用标定工具校准相机安装角度与高度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风险点：人工上料存在摆放角度/位置偏差影响测量精度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解决方案：制定标准化操作流程并设置定位治具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●产品材质：纸张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621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501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JL-AR22060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使用工业相机采集图像，设置软触发模式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配置曝光时间、增益等参数确保白色纸张成像清晰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设置ROI区域为200×200mm检测范围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应用高斯滤波（核大小5×5）平滑图像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使用形态学开运算（3×3核）消除小噪点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采用自适应阈值二值化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设置ROI区域选择参数，限定检测区域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极性设置为黑底白字（白色纸张与深色背景对比）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棋盘格尺寸：30×30mm格子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解畸变模式：开启非线性矫正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保存标定文件用于后续坐标转换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使用找边算子定位四边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设置卡尺数量4个（上下左右）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搜索长度设为200像素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对比度阈值设置为150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高斯半径设置为2像素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通过两点生成直线算子连接对边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使用直线与直线交点算子确定四个角点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应用点与点距离算子计算长宽尺寸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