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笔记本尺寸测量视觉方案（2D）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通过找边结果获取左右边缘中点坐标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使用生成点算子创建两点（X1,Y1）和（X2,Y2）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距离计算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调用点与点距离算子计算两点间距（输出物理长度值）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标定转换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读取标定文件算子（使用棋盘格标定文件）将像素距离转换为实际毫米值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数学表达式算子判断：|测量值 - 300| ≤ 3mm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合格输出OK信号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不合格输出NG信号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在结果显示区显示测量值和判定结果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使用OK/NG控件可视化检测状态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串口配置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波特率：9600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数据位：8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发送检测结果到PLC（OK/NG信号）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记录每次测量值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计算过程能力指数（CPK）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风险点：环境光干扰导致白色纸张边缘检测不稳定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解决方案：采用面形光源均匀照明并加装遮光罩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风险点：相机与镜头未精确对焦导致图像模糊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解决方案：调整镜头6mm焦距并固定安装支架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风险点：不同批次纸张反射率差异影响二值化效果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解决方案：软件设置自适应阈值动态补偿亮度变化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●产品名称：笔记本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●测量内容：笔记本的长度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●产品材质：纸张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●检测区域(mm*mm)：300.0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●工作距离(mm)：651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面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918" y="1492222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651mm, B(视野宽度) = 220mm, C(视野长度) = 330mm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MH0628SP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856" y="1425178"/>
            <a:ext cx="6872287" cy="40076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40263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611437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7399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827973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MH0628SP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VLBGDSD200X300-24V-C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设置相机为软触发模式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曝光时间：根据环境光调整至最佳成像效果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增益：自动调节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图像分辨率：匹配检测区域300*200mm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图像获取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通过相机算子采集单帧图像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图像存储路径：默认路径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使用平滑滤波算子降低噪声（参数：高斯半径3）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设置亮度阈值范围（低阈值：200，高阈值：255）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自动获取默认阈值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二值化处理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使用图像二值化算子提取白色纸张边缘（极性：黑底白工件）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ROI区域设置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绘制300*200mm的矩形ROI掩膜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笔记本长度测量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使用找边算子检测笔记本两侧边缘（参数：极性由暗到明，对比度阈值50）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投影长度设置为10像素，搜索长度300像素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生成测量点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