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笔记本尺寸测量视觉方案（3D）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风险点：纸质材质易受温湿度影响导致尺寸变形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解决方案：控制环境温湿度在20-25℃/40-60%RH范围内，并配备除尘装置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风险点：工作距离440mm易受安装角度偏差影响测量精度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解决方案：采用激光校准工具确保相机光轴与被测面垂直，误差≤0.1°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风险点：白色纸质表面反光差异可能导致点云采集异常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解决方案：增加漫反射滤光片并统一物料表面处理工艺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●产品名称：笔记本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●产品材质：纸质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mm)：10.0 * 11.0 * 12.0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●来料方式：静止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UHP1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946" y="1474470"/>
            <a:ext cx="329810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922946" y="5671530"/>
            <a:ext cx="329810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使用"从相机获取图像"步骤采集原始点云数据，设置相机参数以确保覆盖笔记本的完整表面，选择"外置彩色图"作为2D图源类型，并关闭"矫正至深度图坐标系"以避免额外计算开销。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应用"点云预处理"步骤组合：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1. 设置3D ROI以限定笔记本的检测区域，排除无关背景点云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2. 调整边缘提取效果为"标准"，噪声抑制级别设为"中"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3. 配置法向与竖直方向夹角过滤（最小0°，最大70°）以保留有效平面点云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4. 使用聚类去除噪声（聚类半径3mm，最小点数100，最大点数3000000）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5. 设置点云显示模式为"仅显示面点云"以提高处理效率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通过"将深度图转换为点云"步骤截取精确ROI，生成优化后的点云数据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计算平面尺寸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使用"计算平面点云的位姿和尺寸"步骤：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1. 设置"计算位姿中心的方法"为BoundingRectCenter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2. 设置"计算位姿姿态的方法"为BoundingRectOrientation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3. 勾选"使用边对齐的外接矩形"并设置边对齐搜索半径3px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4. 启用"计算箱子高度"功能，设置固定箱底高度为0mm（适应静止来料）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使用"限制输出的个数"步骤确保仅输出单个测量结果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应用"数值比较"步骤验证测量长度是否在9.5-10.5mm范围内（±0.5mm容差）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通过"保存结果到文件"步骤记录每次测量数据，设置保存周期为每100次触发一次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使用"统计数据列表中指定层级的元素个数"步骤监控合格品率，配合"通过统计数据检查位姿重复精度"验证测量稳定性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