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笔记本键盘外观检测视觉方案（2D）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动态调整OK/NG阈值适应不同颜色产品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多模块结果融合：综合按键布局与表面缺陷判定最终结果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生成检测报告：包含缺陷类型、位置坐标、置信度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输出NG/OK分类结果至下位机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通过TCP/IP协议将检测结果实时传输至MES系统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●产品名称：笔记本键盘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●检测内容：按键缺失、错位、衣物、模糊、脏污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●产品材质：PBC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●产品颜色：白色,红色,蓝色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mm)：440.0 * 120.0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●最大工作距离(mm)：600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●工作距离(mm)：518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609" y="2361691"/>
            <a:ext cx="2820352" cy="32270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518mm, B(视野宽度) = 132mm, C(视野长度) = 242mm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MV-CH240-10TM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5328 * 4000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WWT121-04-98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39.75mm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433" y="882967"/>
            <a:ext cx="9061132" cy="50920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3756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46363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04-9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180805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389605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211989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420789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MV-CH240-10TM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WWT121-04-98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OPT-FC240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使用工业相机采集440*120mm检测区域的高分辨率图像（满足0.2mm缺陷分辨要求）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ROI截取：框选键盘核心区域排除边缘干扰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亮度/对比度调整：增强按键与底色（白/红/蓝）的对比度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颜色校正：针对不同产品颜色（白/红/蓝）进行色彩空间转换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按键缺失与错位检测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使用目标检测模块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创建"完整按键"和"缺失按键"两类标签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标注所有标准按键位置作为训练样本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训练模型识别按键布局并检测缺失/错位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使用实例分割模块（可选级联）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对每个按键进行像素级轮廓分割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通过轮廓偏差判断错位程度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标注典型缺陷样本（衣物残留、模糊区域、脏污）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应用全局掩膜排除非检测区域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设置多类别缺陷判定规则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使用非监督分割模块（辅助检测）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无需标注OK样本自动学习正常纹理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