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笔记本键盘尺寸测量视觉方案（2D）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8" name="图片 7" descr="面阵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1360" y="4509135"/>
            <a:ext cx="171577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添加拟合平面算子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选择预处理后的图像ROI区域进行平面拟合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输出基准平面参数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添加卡尺工具算子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配置多组平行卡尺沿Z轴方向测量关键点高度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设置测量精度为±1.5mm（满足3mm公差要求）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添加区间计数算子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设置合格区间为[目标高度-3, 目标高度+3]mm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输出测量值与合格状态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添加条件判断算子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当测量值在合格区间时输出OK状态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否则输出NG状态及偏差值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添加指定输出算子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记录产品序列号、测量时间、测量值、状态等数据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界面显示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添加OK/NG指示灯控件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配置文本显示控件实时展示测量数值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设置柱状图显示历史测量数据趋势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添加统计功能算子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计算当前批次检测良率（OK/总检测数）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设置统计周期为每小时自动重置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添加CPK统计界面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配置过程能力指数计算参数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实时显示CPK值及分布直方图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风险点：白色塑料材质反光可能导致图像采集不稳定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解决方案：采用环形光源均匀照明并调整曝光参数抑制反光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风险点：相机安装角度偏差可能影响视野覆盖范围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解决方案：通过标定工具校准相机角度，确保ROI区域完整覆盖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风险点：不同批次物料表面纹理差异可能干扰高度测量基准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解决方案：定期使用标准标定板重新校准测量基准面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●测量内容：测量高度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800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8888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通过全局相机界面添加工业相机设备，设置曝光时间、增益等参数以适应白色塑料材质的反光特性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配置触发模式与传送带同步（静止检测时采用软触发）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设置图像分辨率匹配100×100mm检测区域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图像源调用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在流程中添加图像源算子，选择已配置的相机设备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设置ROI区域为100×100mm检测范围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输出原始图像至预处理模块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添加亮度调整算子，提升白色塑料表面的明暗对比度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设置亮度值为+20以强化高度差异特征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添加对比度调整算子，增强边缘细节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设置对比度系数为1.5倍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噪点抑制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添加高斯平滑滤波算子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设置核尺寸为5×5，σ值为1.2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添加边缘梯度算子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设置梯度阈值为50以突出高度变化区域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添加高精度棋盘格标定算子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使用10×10mm标定板进行世界坐标系建立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输出标定矩阵至后续测量模块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基准面提取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Kozuka Gothic Pro M</vt:lpstr>
      <vt:lpstr>印品黑体</vt:lpstr>
      <vt:lpstr>AMGDT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296</cp:revision>
  <dcterms:created xsi:type="dcterms:W3CDTF">2019-03-05T07:35:00Z</dcterms:created>
  <dcterms:modified xsi:type="dcterms:W3CDTF">2025-12-20T01:32:45Z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