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笔记本键盘尺寸测量视觉方案（3D）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综合判定：所有测量项合格则判定为OK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保存表面数据至指定路径（用于后续分析）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输出测量值及判定结果（0=OK，1=NG）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寄存器映射：设置起始位置为0，长度为1（单数值输出）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风险点：环境光干扰导致3D线扫相机成像噪点增加（白色塑料反光特性易受杂光影响）。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解决方案：加装遮光罩并控制现场环境光强度，确保测量区域无强光直射。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风险点：相机安装位置存在机械振动或位移，导致工作距离偏差超出标定范围（±500mm）。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解决方案：采用刚性支架固定相机，并通过激光测距仪校准安装位置稳定性。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风险点：不同批次键盘表面纹理/反光率差异可能影响3D点云数据的提取精度。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解决方案：在软件中预设多组标定参数模板，根据来料特性动态切换匹配的标定文件。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●产品名称：笔记本键盘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●测量内容：键盘长度测量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defRPr sz="1400" b="1"/>
            </a:pPr>
            <a:r>
              <a:t>●工作距离(mm)：500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500mm, X视野大小 = 220mm, Z向视野大小 = 200mm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OPT-LPB400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0.83s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B4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48" y="1680210"/>
            <a:ext cx="2994503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98748" y="5465790"/>
            <a:ext cx="299450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OPT-LPB400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相机模式：单台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虚拟模式：关闭（实时采集）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标定参数组：选择与键盘平面匹配的标定文件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翻转图像：根据实际安装方向选择是否启用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触发设置：软触发（静止状态下手动触发）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法向量最大角度：80°（过滤非平面噪点）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使用特征区域：启用，框选键盘主体区域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滤波器类型：高斯滤波（核大小3px）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使用特征区域：启用，限定处理范围至键盘边缘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键盘长度测量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通过特征创建线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直线类型：两点连线（手动框选键盘两端特征点）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特征点类型：两点间距离（X轴方向）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合格范围：最小值198mm，最大值202mm（±2mm精度）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输出项：距离（欧氏距离）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