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笔记本键盘尺寸测量视觉方案（3D）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风险点：强光干扰可能导致3D结构光相机采集数据失真。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解决方案：在安装区域加装遮光罩或控制环境光照强度，确保测量区域无直射强光。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风险点：相机安装角度偏差可能影响Z轴精度和视野覆盖范围。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解决方案：使用激光校准工具辅助安装，确保相机与被测物面垂直且工作距离准确。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风险点：不同批次键盘表面反光差异可能影响深度图质量。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解决方案：在软件中启用自适应滤波算法，增强对不同材质表面的鲁棒性。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●产品名称：笔记本键盘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●测量内容：键盘长度测量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mm)：20.0 * 200.0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使用“从相机获取图像”步骤采集原始图像和深度图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配置相机参数以覆盖键盘的200mm宽度视野范围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设置3D ROI区域聚焦于键盘中心区域（200×30mm平面）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通过“将深度图转换为点云”生成3D点云数据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应用“点云降采样”步骤（采样间隔设为1.0mm）减少数据量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使用“计算点云法向并估计边缘”步骤：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法向变化阈值设为15°，深度差阈值设为3mm以精确提取边缘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通过“点云聚类”分离单个键盘物体（类的最小点数设为500）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键盘长度测量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使用“计算平面点云的位姿和尺寸”步骤：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选择BoundingRectCenter和BoundingRectOrientation计算位姿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启用计算箱子高度功能（固定箱底高度设为0mm）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应用“正交投影”生成2D深度图（分辨率设为1000点/米）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使用“验证箱子尺寸是否有效”步骤：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设置长度阈值范围18-22mm（公差±2mm）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通过“根据布尔值触发控制流”步骤区分合格/不合格品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使用“输出”步骤将测量结果和位姿数据传输至Mech-Viz工程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