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筷子尺寸测量视觉方案（2D）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设置判断条件：长度需在199.5-200.5mm，宽度在249.5-250.5mm范围内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合格性判断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通过条件判断算子，将测量值与公差范围比对，输出布尔型OK/NG结果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使用统计功能算子累计合格数/不良数，设置每班次（8小时）自动重置统计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PLC交互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通过Snap7协议算子连接PLC，IP地址设为192.168.1.100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将OK/NG结果写入DB1.DBX100地址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接收PLC启动检测的触发信号（DB1.DBX200）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启用数据存储模块，每小时生成一次CPK报告，保存路径为D:\CpkReports\Chopsticks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风险点：不锈钢材质反光易产生眩光干扰测量精度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解决方案：采用漫射型面形光源+多角度补光抑制反光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风险点：481mm长焦距易受安装误差导致焦点偏移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解决方案：使用标定板校准+机械限位保证相机垂直度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风险点：不同批次不锈钢氧化层厚度差异影响成像对比度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解决方案：启用软件自适应增益功能补偿表面反射差异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●产品名称：筷子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●工作距离(mm)：481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481mm, B(视野宽度) = 275mm,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000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8804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OPT-FL250250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设置奥普特相机的曝光时间为5ms，增益为50%，伽马值为1.0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配置软触发模式，单帧超时时间设置为100ms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设置图像分辨率与检测区域匹配（200×250mm）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启用奥普特环形光源，亮度设置为80%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通过ROI自适应功能限定检测区域为200×250mm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应用高斯滤波（核大小5×5）消除不锈钢反光噪点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使用图像增强算子，系数设为1.2，常数设为+10，提升银白色筷子与背景的对比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采用Canny边缘检测，阈值范围设为80-150，提取筷子轮廓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使用模板匹配算子，训练筷子标准轮廓模板，角度范围±5°，最小匹配分数设为0.9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边缘精确定位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部署4个找边算子，沿筷子长度方向布置卡尺，搜索长度设为220px，投影宽度20px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通过两点生成直线算子连接卡尺检测到的边缘点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使用点与点距离算子计算直线长度，结合标定文件（200×250mm棋盘格标定）转换为实际尺寸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公差判定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