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纤维布外观检测视觉方案（2D）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风险点：风险点：现场光照不稳定可能影响图像质量。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解决方案：解决方案：采用高亮度环形光源并设置恒定亮度输出，确保图像采集稳定性。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风险点：风险点：相机安装角度偏差可能导致检测区域不完整。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解决方案：解决方案：使用激光校准工具辅助安装，确保相机光轴垂直于检测面。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风险点：风险点：不同批次纤维布反光特性差异可能影响检测精度。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解决方案：解决方案：在软件中设置自适应曝光与灰度补偿功能，提升对材质变化的适应能力。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●产品名称：纤维布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●检测内容：尺寸大小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●产品材质：碳纤维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●工作距离(mm)：757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757mm, B(视野宽度) = 110mm, C(视野长度) = 330mm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MV-CU004-10GM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08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9619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236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1160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MV-CU004-10GM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OPT-RIE100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使用高分辨率工业相机采集传送带上的纤维布图像，设置自动曝光并调整灰度值以适应黑色碳纤维材质的反光特性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应用ROI工具框选300×100mm检测区域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使用网格剪切工具将大尺寸图像分割为小图（若存在局部缺陷检测需求）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训练模型定位纤维布位置（标注最小外接矩形框）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实例分割模块（可选）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训练模型获取纤维布精确轮廓（适用于不规则形状）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计算检测区域实际尺寸（基于像素-物理尺寸换算公式）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与设定阈值对比判定OK/NG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生成检测报告（含尺寸数值、缺陷位置等）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通过SDK接口将检测结果实时传输至PLC控制系统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记录每批次检测数据并生成合格率统计报表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