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纸杯尺寸测量视觉方案（2D）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边缘极性：由暗到明（红色纸杯与背景对比）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拟合直线（忽略20%误差点）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两点生成直线（连接对边检测点）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点与点距离（计算长度方向两点距离）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点与点距离（计算宽度方向两点距离）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设置公差范围（±0.75mm，满足1.5mm精度要求）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条件判断（输出OK/NG结果）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存储测量值到全局变量（用于后续统计）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波特率：9600（标准工业通信速率）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发送检测结果（格式：产品ID,长度,宽度,状态）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收集100组测量数据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计算过程能力指数（CPK≥1.33为合格）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风险点：现场光照不稳定可能影响红色纸杯的图像对比度。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解决方案：采用高亮度环形面形光源并固定安装，确保照明均匀稳定。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风险点：相机安装角度偏差可能导致测量区域失真。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解决方案：使用标定板进行精确校准，并在安装后复核视野与检测区域一致性。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风险点：不同批次纸杯颜色深浅不一，影响图像二值化效果。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解决方案：采用自动阈值处理并结合红色通道提取，增强对颜色差异的适应性。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●产品名称：纸杯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●测量内容：长、宽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●最大工作距离(mm)：1550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●最小工作距离(mm)：230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60.0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●工作距离(mm)：294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294mm, B(视野宽度) = 66mm,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957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837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218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0988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OPT-FLA11080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设置相机品牌型号（根据实际硬件配置）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曝光时间：根据红色纸质反光特性调整（建议10-20ms）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增益：设置为自动或适中值（建议40-60%）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触发模式：选择软触发（因检测时产品静止）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采用环形LED光源（确保红色物体均匀照明）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设置光源亮度（建议80-100%以增强红色对比度）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彩色转灰度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选择红色通道（突出红色纸杯特征）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二值化方法：自动阈值（适应不同批次颜色差异）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ROI区域：绘制100*60mm检测区域（与产品尺寸匹配）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操作类型：开运算（消除噪点保留纸杯轮廓）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滤波核：5x5矩形（平衡噪点去除与轮廓保持）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图像清晰度检测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设置清晰度阈值（确保图像聚焦）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纸杯尺寸检测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执行高精度棋盘格标定（30mm格子间距）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非线性矫正：开启（补偿镜头畸变）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保存标定文件（用于后续坐标转换）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使用找边算子（设置4个卡尺）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卡尺1：沿长度方向放置（搜索长度50mm）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卡尺2：沿宽度方向放置（搜索长度30mm）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