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纸杯尺寸测量视觉方案（3D）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风险点：风险点：现场存在粉尘，可能影响3D相机的扫描精度。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解决方案：解决方案：在相机周围加装防尘罩，并定期清洁镜头。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风险点：风险点：相机安装位置易受震动影响，导致标定偏移。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解决方案：解决方案：采用减震支架固定相机，并定期进行标定校验。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风险点：风险点：纸杯颜色和表面纹理差异较大，可能导致轮廓识别不稳定。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解决方案：解决方案：在预处理阶段增强法向过滤与特征区域提取参数适应性。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46mm, X视野大小 = 33mm, Z向视野大小 = 25mm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LNX-7530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44" y="1577340"/>
            <a:ext cx="283571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8144" y="5568660"/>
            <a:ext cx="28357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LNX-7530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