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纸杯尺寸测量视觉方案（3D）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风险点：风险点：现场存在粉尘或油雾，可能影响3D相机的成像质量。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解决方案：解决方案：在相机周围加装防尘罩，并定期清洁镜头和光学组件。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风险点：风险点：相机安装位置易受振动干扰，导致测量数据不稳定。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解决方案：解决方案：采用减震支架固定相机，并确保安装面水平稳定。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风险点：风险点：纸杯表面颜色复杂，可能导致边缘识别误差。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解决方案：解决方案：优化点云预处理参数，增强法向滤波与边缘提取效果以提升识别稳定性。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●产品名称：纸杯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UHP1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738" y="1577340"/>
            <a:ext cx="3124522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33738" y="5568660"/>
            <a:ext cx="312452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使用"从相机获取图像"步骤采集纸杯点云，设置相机分辨率与帧率以满足0.8mm精度要求，配置3D ROI截取传送带上的纸杯区域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应用"点云预处理"步骤：开启噪声抑制(Strong等级)并设置边缘提取效果(Standard)，通过"点过滤"步骤使用NormalsFilter去除非垂直方向的干扰点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使用"计算点云法向并滤波"步骤增强边缘特征，设置法向变化阈值10°与深度差阈值5mm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通过"将深度图转换为点云"步骤生成结构化点云，设置降采样间隔3mm平衡精度与处理速度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使用"计算平面点云的位姿和尺寸"步骤：选择BoundingRectCenter计算中心点，启用计算箱子高度功能并设置固定箱底高度为传送带基准面高度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应用"3D方法估计点云边缘"步骤提取纸杯轮廓，设置角度阈值90°识别杯口边缘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通过"将位姿沿Z轴移动到点云表面"步骤校正测量位姿，确保Z轴方向与纸杯轴线对齐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使用"数值比较"步骤将测量结果与标准尺寸(20×20×20mm)对比，设置公差范围±0.4mm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应用"过滤"步骤根据布尔值触发控制流，输出合格/不合格判定结果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通过"保存结果到文件"步骤记录测量数据，设置保存周期为每批次1件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配置"输出"步骤通过TCP/IP接口传输检测结果到PLC，设置"poses"通信键传输位姿数据，启用"位姿求逆"校正坐标系偏差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