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纸杯尺寸测量视觉方案（3D）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风险点：风险点：现场存在彩色反光干扰，可能影响3D轮廓识别精度。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解决方案：解决方案：增加遮光罩或调整光源角度，减少反光干扰。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风险点：风险点：相机与纸杯之间距离不一致，导致测量误差。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解决方案：解决方案：使用固定支架并校准工作距离，确保Z轴定位稳定。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风险点：风险点：纸杯表面纹理差异大，可能导致特征点识别不稳定。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解决方案：解决方案：优化预处理参数（如强度差阈值），增强对不同材质的适应性。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●产品名称：纸杯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●测量内容：高度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mm)：20.0 * 20.0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defRPr sz="1400" b="1"/>
            </a:pPr>
            <a:r>
              <a:t>●工作距离(mm)：50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50mm, X视野大小 = 35mm, Z向视野大小 = 30mm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LNX-8030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35mm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0.44s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3.3-15kHz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212" y="1577340"/>
            <a:ext cx="2963574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14212" y="5568660"/>
            <a:ext cx="2963574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56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LNX-8030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3D线激光轮廓测量仪参数配置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相机模式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3D线激光轮廓测量仪参数配置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相机模式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