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纸杯尺寸测量视觉方案（3D）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44" y="1577340"/>
            <a:ext cx="283571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8144" y="5568660"/>
            <a:ext cx="28357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