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纸箱外观检测视觉方案（2D）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记录每批次检测数据，生成CPK过程能力分析报告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可视化尺寸分布直方图，监控30pcs/min节拍下的过程稳定性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风险点：风险点：现场存在粉尘和温湿度波动，可能影响图像采集稳定性。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解决方案：解决方案：加装除尘过滤装置，并保持环境温度在20-28℃、湿度40-60%范围内。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风险点：风险点：相机安装高度误差可能导致视野偏移或畸变。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解决方案：解决方案：使用激光定位仪辅助安装，确保相机光轴垂直于检测面并校准工作距离。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风险点：风险点：纸箱表面纹理差异大，可能影响尺寸测量精度。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解决方案：解决方案：采用多角度光源补偿方案，增强图像对比度，提升分割算法鲁棒性。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●产品名称：纸箱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●产品颜色：牛皮色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mm)：1000.0 * 1000.0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●工作距离(mm)：1565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1565mm,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OPT-CC1-C020-GG3-00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015841"/>
            <a:ext cx="8152447" cy="482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4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32686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19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073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OPT-CC1-C020-GG3-00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使用高分辨率工业相机采集纸箱表面图像，设置自动曝光模式以适应牛皮纸材质的反光特性，确保图像清晰无过曝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截取ROI：框选传送带上的纸箱区域作为感兴趣区，排除背景干扰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图像增强：调整亮度/对比度参数优化牛皮纸纹理的可见度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动态补偿：针对0.3m/s传送带速度配置图像稳定算法，消除运动模糊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目标检测模块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数据准备：导入包含不同角度纸箱的图像数据集，创建"纸箱"类别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标注训练：使用矩形工具标注纸箱边界框，划分80%训练集20%验证集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模型训练：配置标准模型类型，设置最大目标数为1，训练轮次100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验证优化：通过精度-损失曲线监控训练，调整置信度阈值至0.85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实例分割模块（级联）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数据准备：从目标检测模块导入分割区域数据，开启图像校正功能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精细标注：使用多边形工具精确勾勒纸箱六个面的轮廓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模型训练：启用GPU加速训练，设置掩膜颜色区分不同面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尺寸计算：基于分割掩膜的像素坐标转换为实际尺寸（1px=0.1mm）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输出JSON格式检测报告，包含长宽高三维尺寸数据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设置公差范围：±0.5mm（基于1mm最小缺陷要求）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生成OK/NG判定结果，标记超差维度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