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纸箱尺寸测量视觉方案（3D）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风险点：环境光干扰导致3D点云数据异常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解决方案：加装遮光罩并控制现场光照强度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风险点：相机安装角度偏差导致视野覆盖不全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解决方案：采用激光定位校准安装位置并预留维护空间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风险点：纸箱堆叠变形影响尺寸测量精度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解决方案：优化算法自适应表面补偿并增加传送带校平装置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●产品名称：纸箱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●测量内容：长×宽×高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●产品材质：纸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mm)：500.0 * 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●测量精度要求(mm)：1.3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defRPr sz="1400" b="1"/>
            </a:pPr>
            <a:r>
              <a:t>●工作距离(mm)：1835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48209"/>
            <a:ext cx="3544089" cy="258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59280"/>
            <a:ext cx="4234815" cy="409003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1835mm, X视野大小 = 1120mm, Z向视野大小 = 1530mm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SRI71600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1120mm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100μm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0.15s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2.5-20kHz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线扫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716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060" y="1474470"/>
            <a:ext cx="4703878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220060" y="5671530"/>
            <a:ext cx="470387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SRI71600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SSZN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