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纸箱尺寸测量视觉方案（3D）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TCP输出测量值及判定结果（0=OK，1=NG）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风险点：白色瓦楞纸表面反光可能导致3D扫描数据失真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解决方案：增加漫反射补光或调整相机角度减少反光干扰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风险点：工作距离755mm易受安装位置偏移导致测量漂移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解决方案：采用防震支架并定期校准相机空间坐标系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风险点：纸箱尺寸公差超出设定的±0.1mm合格范围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解决方案：优化算法容错范围或增加预检测筛选工序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●产品名称：纸箱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●产品材质：瓦楞纸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400.0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defRPr sz="1400" b="1"/>
            </a:pPr>
            <a:r>
              <a:t>●工作距离(mm)：755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755mm, X视野大小 = 470mm, Z向视野大小 = 510mm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SR5320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53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14" y="1474470"/>
            <a:ext cx="5278770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32614" y="5671530"/>
            <a:ext cx="527877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SR5320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使用单台轮廓测量仪，连接已标定的设备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设置数据采集状态为开启，超时时间大于单帧采集时间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通过特征区域限定纸箱扫描范围（如600×500×500mm容差区域）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噪声去除等级设为中度（消除无规则散点）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滤波器类型选择裁剪，限定特征区域至纸箱表面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启用保留未过滤数据，确保边缘细节保留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定位轮廓线特征点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特征点类型选择最大Z（顶面）和最小Z（底面）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Epsilon值设为0.05（敏感捕捉轮廓转折点）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输入平面：通过特征创建平面（全局平面）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调整坐标系使纸箱底面与XOY平面平行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通过轮廓线特征测量尺寸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使用特征区域1/2分别框选长宽方向边缘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特征点1类型设为最大X，特征点2类型设为最小X（测量长度）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以绝对值输出宽度/高度，合格范围设为±0.1mm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重复配置特征区域和特征点类型测量宽度和高度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设置三个尺寸测量项的合格范围（500±0.1, 400±0.1, 400±0.1）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质量判定规则：所有尺寸均在合格范围内判定为OK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