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纸质包装盒外观检测视觉方案（2D）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生成检测结果标记（OK/NG）及缺陷坐标数据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通过TCP/IP协议将检测结果发送至PLC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输出缺陷坐标数据至MES系统进行质量追溯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记录每小时缺陷类型分布统计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生成日报表包含检测良率（≥99.5%）和缺陷趋势分析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●产品名称：纸质包装盒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●检测内容：印刷模糊、划痕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mm)：50.0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●最大工作距离(mm)：600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●检测节拍(pcs/min)：80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●检测时产品运动速度(m/s)：0.6</a:t>
            </a:r>
          </a:p>
          <a:p>
            <a:pPr>
              <a:defRPr sz="1400" b="1"/>
            </a:pPr>
            <a:r>
              <a:t>●工作距离(mm)：123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MHR0828M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MHR0828M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使用高分辨率工业相机（≥1200万像素）采集图像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设置自动曝光模式并指定托盘区域为感兴趣区域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调整灰度值参数确保白色纸张在深色/浅色背景下不出现过曝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采集不同层高（顶层/中间层/底层）的图像数据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包含不同光照条件（早晚/工位差异）的图像数据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采集印刷模糊和划痕缺陷的典型样本（覆盖0-20个缺陷的图像）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应用ROI工具框选50*30mm检测区域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执行图像去噪处理消除纸张纹理干扰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使用直方图均衡化增强印刷图案对比度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应用形态学操作（开运算）去除小面积噪点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使用缺陷分割模块进行表面缺陷识别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创建"印刷模糊"和"划痕"两个缺陷类别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使用多边形工具精确标注缺陷区域轮廓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配置网格剪切工具（4x3网格）处理小缺陷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设置缺陷判定规则：面积≥4mm²（2mm×2mm）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启用缺陷分割的多类别支持功能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应用缺陷区域掩膜提取功能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设置缺陷面积/形状过滤规则（排除&lt;2mm缺陷）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