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纽扣尺寸测量视觉方案（2D）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模板匹配（训练标准纽扣轮廓模板）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找边算子（配置6个卡尺检测直径方向）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卡尺工具（边缘极性：由暗到明）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拟合圆（最小二乘法计算直径）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输出世界坐标尺寸（通过标定转换）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设置公差范围（±0.1mm）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条件判断（绝对值比较）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在图像上绘制测量直径（红色高亮显示）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输出OK/NG状态（文本叠加）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数据格式：8N1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发送OK/NG信号（ASCII码）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发送测量数值（浮点数格式）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收集100组测量数据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计算CPK值（目标≥1.33）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保存测量结果到CSV文件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设置最大存储量（1000条记录）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解决方案：采用漫射面形光源并调整亮度至80%以抑制反光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风险点：468mm长工作距离易受环境振动干扰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解决方案：使用防震支架并固定相机安装位置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风险点：黑色纽扣批次间表面氧化层差异影响成像对比度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解决方案：建立动态阈值校准机制（建议每周执行一次参数优化）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●产品名称：纽扣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468mm,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F12M1628C25M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662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75096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F12M1628C25M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曝光时间：根据金属反光特性调整至最佳值（建议10-20ms）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增益：设置为自动增益模式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触发模式：选择硬触发（外同步）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采用高亮度环形光源（色温5000K）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设置光源亮度为80%（避免金属反光过曝）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使用中值滤波（核尺寸3×3）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亮度调整：+15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对比度调整：+30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Sobel边缘检测（核尺寸5×5）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二值化处理（阈值180-255）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腐蚀操作（3×3圆形核）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闭运算（3×3矩形核）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执行棋盘格标定（200×200mm标定板）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保存标定文件（误差RMS&lt;0.01mm）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