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1.svg" ContentType="image/svg+xml"/>
  <Override PartName="/ppt/media/image13.svg" ContentType="image/svg+xml"/>
  <Override PartName="/ppt/media/image15.svg" ContentType="image/svg+xml"/>
  <Override PartName="/ppt/media/image9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26" userDrawn="1">
          <p15:clr>
            <a:srgbClr val="A4A3A4"/>
          </p15:clr>
        </p15:guide>
        <p15:guide id="2" pos="378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slideLayout" Target="../slideLayouts/slideLayout7.xml"/><Relationship Id="rId6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8.png"/><Relationship Id="rId6" Type="http://schemas.openxmlformats.org/officeDocument/2006/relationships/image" Target="../media/image9.svg"/><Relationship Id="rId7" Type="http://schemas.openxmlformats.org/officeDocument/2006/relationships/tags" Target="../tags/tag56.xml"/><Relationship Id="rId8" Type="http://schemas.openxmlformats.org/officeDocument/2006/relationships/image" Target="../media/image10.png"/><Relationship Id="rId9" Type="http://schemas.openxmlformats.org/officeDocument/2006/relationships/image" Target="../media/image11.svg"/><Relationship Id="rId10" Type="http://schemas.openxmlformats.org/officeDocument/2006/relationships/tags" Target="../tags/tag57.xml"/><Relationship Id="rId11" Type="http://schemas.openxmlformats.org/officeDocument/2006/relationships/image" Target="../media/image12.png"/><Relationship Id="rId12" Type="http://schemas.openxmlformats.org/officeDocument/2006/relationships/image" Target="../media/image13.svg"/><Relationship Id="rId13" Type="http://schemas.openxmlformats.org/officeDocument/2006/relationships/tags" Target="../tags/tag58.xml"/><Relationship Id="rId14" Type="http://schemas.openxmlformats.org/officeDocument/2006/relationships/image" Target="../media/image14.png"/><Relationship Id="rId15" Type="http://schemas.openxmlformats.org/officeDocument/2006/relationships/image" Target="../media/image15.svg"/><Relationship Id="rId16" Type="http://schemas.openxmlformats.org/officeDocument/2006/relationships/image" Target="../media/image16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r>
              <a:t>纽扣识别视觉方案（2D）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pic>
        <p:nvPicPr>
          <p:cNvPr id="7" name="图片 6" descr="2e59e85c-32ea-41e9-a1b0-055fc1c762d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9560" y="4076700"/>
            <a:ext cx="2472055" cy="20447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判断逻辑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OK条件：识别数量在1-100范围内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NG条件：识别数量&lt;1或&gt;100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输出配置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OK输出：绿色区域质心坐标+数量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NG输出：异常区域标记+错误代码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Modbus输出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├── 地址：40001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数据格式：16位整数（0=NG，1=OK）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风险点：传送带高速运动（2m/s）可能导致图像模糊或动态畸变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解决方案：采用智能相机独立位置修正功能+中孔背光源均匀补光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风险点：1525mm超长工作距离易受环境振动干扰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解决方案：使用C型支架固定相机+橡胶减震垫安装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风险点：绿色塑料纽扣存在色差或反光干扰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解决方案：HSV颜色空间宽泛阈值（H:90-110）+对比度增益1.5倍补偿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●产品名称：纽扣</a:t>
            </a:r>
          </a:p>
          <a:p>
            <a:pPr>
              <a:spcAft>
                <a:spcPts val="800"/>
              </a:spcAft>
              <a:defRPr sz="1400" b="1"/>
            </a:pPr>
            <a:r>
              <a:t>●识别内容：绿色纽扣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●产品材质：塑料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●产品颜色：绿色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●检测区域(mm*mm)：500.0 * 500.0</a:t>
            </a:r>
          </a:p>
          <a:p>
            <a:pPr>
              <a:spcAft>
                <a:spcPts val="800"/>
              </a:spcAft>
              <a:defRPr sz="1400" b="1"/>
            </a:pPr>
            <a:r>
              <a:t>●最小识别特征大小(mm)：1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●识别节拍(pcs/min)：100</a:t>
            </a:r>
          </a:p>
          <a:p>
            <a:pPr>
              <a:spcAft>
                <a:spcPts val="800"/>
              </a:spcAft>
              <a:defRPr sz="1400" b="1"/>
            </a:pPr>
            <a:r>
              <a:t>●识别时产品运动速度(m/s)：2</a:t>
            </a:r>
          </a:p>
          <a:p>
            <a:pPr>
              <a:defRPr sz="1400" b="1"/>
            </a:pPr>
            <a:r>
              <a:t>●工作距离(mm)：1525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智能相机中孔背光源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8091" y="1080000"/>
            <a:ext cx="3928870" cy="450876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智能相机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4098" y="869632"/>
            <a:ext cx="5043963" cy="4647247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501106" y="5157134"/>
            <a:ext cx="5548360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1525mm, B(视野宽度) = 554mm, C(视野长度) = 716mm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MV-SC5020XC-00C-NNN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Gigabit Ethernet(1000Mbit/s)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1632 * 1264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MH1228X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12mm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7575" y="587692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智能相机中孔背光源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9776" y="1200150"/>
            <a:ext cx="8152447" cy="44577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0" y="1800000"/>
            <a:ext cx="2434400" cy="118101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80000" y="3269016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18" name="Picture 17" descr="镜头尺寸图_A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4400" y="1800000"/>
            <a:ext cx="2434400" cy="385878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234400" y="5946782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20" name="Picture 19" descr="光源尺寸图_1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88800" y="1800000"/>
            <a:ext cx="2434400" cy="286459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388800" y="4952595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智能相机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MV-SC5020XC-00C-NNN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海康威视/hikvision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MH1228X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VLBGLDX560X560X-CT-24V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纬朗/VLight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SCMVS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海康威视/hikvision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分辨率：根据最小识别特征1mm设置为≥1000万像素（确保1mm对应≥2个像素）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帧率：≥120fps（满足100pcs/min节拍要求）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触发模式：外部触发（适配传送带运动）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光源控制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亮度调节：设置为80%（避免反光干扰）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冷却时间：关闭（连续采集模式）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色彩空间转换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转换为HSV颜色空间（增强颜色识别鲁棒性）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对比度增强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设置对比度增益为1.5倍（突出绿色特征）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颜色计数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ROI区域配置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检测区域：绘制500×500mm四边形ROI（全屏覆盖）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屏蔽区域：无（无需特殊屏蔽）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颜色参数设置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颜色类别：添加1种颜色（绿色）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颜色抽取：使用颜色吸管选取基准图中绿色样本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色值范围：H: [90-110] S: [40-255] V: [50-255]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孔洞填充面积：设置为50像素（过滤小噪点）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计数参数配置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颜色块面积：设置为100-5000像素（适配1-50mm²尺寸范围）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判断依据：数量判断（设置范围1-100个/帧）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动态补偿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启用独立位置修正（适配传送带运动）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Arial Unicode MS</vt:lpstr>
      <vt:lpstr>等线 Light</vt:lpstr>
      <vt:lpstr>等线</vt:lpstr>
      <vt:lpstr>Calibri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295</cp:revision>
  <dcterms:created xsi:type="dcterms:W3CDTF">2019-03-05T07:35:00Z</dcterms:created>
  <dcterms:modified xsi:type="dcterms:W3CDTF">2025-12-11T01:46:05Z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2052-12.1.0.24034</vt:lpwstr>
  </property>
  <property fmtid="{D5CDD505-2E9C-101B-9397-08002B2CF9AE}" pid="4" name="KSOSaveFontToCloudKey">
    <vt:lpwstr>16472725_btnclosed</vt:lpwstr>
  </property>
</Properties>
</file>