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线轴外观检测视觉方案（2D）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风险点：金属反光干扰图像采集，影响缺陷识别准确性。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解决方案：采用环形光源均匀照明，并在软件中增强对比度和滤波处理。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风险点：工作距离固定为217mm，安装位置需精确调整以确保视野覆盖检测区域。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解决方案：使用标定工具辅助定位，确保相机与线轴中心对齐并保持稳定。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风险点：堆垛状态下的线轴角度不一致，可能导致部分缺陷未被捕捉。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解决方案：通过数据增强模拟不同角度样本，并优化模型泛化能力。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●产品名称：线轴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●检测内容：划伤、变形、裂纹（宽度＞1mm）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●产品颜色：木色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mm)：58.0 * 58.0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●来料方式：堆垛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●工作距离(mm)：217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217mm, B(视野宽度) = 63.8mm, C(视野长度) = 63.8mm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MFA118-S12V2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S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0265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11452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30368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51248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MFA118-S12V2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PFM-HX3475C010W/R/G/B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使用工业相机采集堆垛状态下的线轴图像，确保覆盖58×58mm检测区域，采集时需包含不同角度的划伤、变形及裂纹样本（宽度＞1mm）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ROI截取：框选58×58mm核心检测区域，排除堆垛背景干扰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亮度/对比度调整：针对金属材质增强表面缺陷对比度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噪声过滤：使用软件内置滤波工具消除金属反光造成的噪点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数据准备：导入OK/NG样本（需包含0.2mm分辨率的裂纹细节）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类别创建：定义"划伤"、"变形"、"裂纹"三类缺陷标签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标注规范：使用多边形工具精确标注缺陷边缘，裂纹需标注完整长度且宽度＞1mm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输入尺寸：≥1024×1024（保证0.2mm分辨率）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数据增强：启用旋转/翻转（±15°）模拟堆垛角度变化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模型类型：选择高精度模式（缺陷宽度接近检测阈值）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验证优化：通过匹配矩阵分析漏检裂纹样本，补充标注后迭代训练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缺陷区域可视化：在检测图像上叠加红色轮廓标记缺陷位置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尺寸测量：自动计算裂纹宽度，过滤＜1mm的误判结果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分类输出：将缺陷类型与严重程度（面积/长度）打包为检测报告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良率统计：实时显示OK/NG比例（目标≥95%）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缺陷趋势分析：按班次生成划伤/裂纹/变形占比趋势图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