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线轴外观检测视觉方案（2D）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解决方案：采用高稳定性的工业线扫光源并设置遮光罩。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风险点：相机安装角度偏差可能导致检测区域不完整。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解决方案：使用激光定位辅助安装，确保相机与线轴表面垂直对齐。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风险点：木材纹理差异大可能干扰缺陷识别。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解决方案：在训练模型时加入多种纹理样本，并优化对比度增强算法。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●产品名称：线轴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●检测内容：划伤、变形、裂纹（宽度＞1mm）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mm)：710.0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●来料方式：堆垛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●工作距离(mm)：359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599982"/>
            <a:ext cx="3544089" cy="4133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359mm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OPT-CL1-M4-XG3-02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10GigE(SFP+)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线扫光源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9" y="1560909"/>
            <a:ext cx="7508081" cy="3736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3523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55599" y="442323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1" name="Picture 40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907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31199" y="293707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OPT-CL1-M4-XG3-02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OPT-LSSC722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使用工业相机拍摄线轴表面图像，确保覆盖710*100mm检测区域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ROI截取：框选710*100mm检测区域，排除无关背景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亮度/对比度调整：优化木材表面纹理可见度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掩膜工具：遮盖非检测区域（如线轴边缘非关键部位）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模块选择：缺陷分割模块（支持多类别标注）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导入线轴OK/NG图像（需包含划伤、变形、裂纹样本）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创建3个缺陷类别：划伤/变形/裂纹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标注缺陷区域（使用多边形/画笔工具精确勾勒）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输入尺寸：设置为1024*1024（确保0.2mm缺陷可识别）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数据增强：启用±15%平移、±5%缩放（模拟堆垛位置变化）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模型类型：选择高精度模式（满足1mm裂纹检测需求）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观察精度曲线（应持续上升）和损失曲线（持续下降）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阈值设置：根据验证结果调整缺陷度阈值（区分OK/NG）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模型导出：设置推理最大目标数为1（单个线轴检测）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OK/NG分类：根据缺陷度阈值自动判定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缺陷可视化：热力图展示缺陷位置（便于人工复核）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