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线轴外观检测视觉方案（2D）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解决方案：采用高亮度均匀漫射线扫光源，增强抗干扰能力。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风险点：木材纹理差异大可能影响缺陷识别稳定性。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解决方案：在训练阶段加入多种木材样本进行数据增强，提升模型泛化能力。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●产品名称：线轴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●检测内容：划伤、变形、裂纹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mm)：710.0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●工作距离(mm)：359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359mm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L5047CG140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77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6585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381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3261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4132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5012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JL-GXS-700-V1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使用高分辨率工业相机采集线轴表面图像，确保覆盖710*100mm检测区域，采用均匀漫射光源消除反光干扰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ROI截取：框选线轴主体区域排除背景干扰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亮度/对比度调整：增强木材纹理特征对比度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图像校正：对人工放置的线轴进行角度校正（若存在姿态偏差）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模块选择：缺陷分割模块（多类别）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创建三个缺陷类别：划伤、变形、裂纹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标注规范：使用多边形工具精确标注缺陷边缘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数据增强：启用旋转(±5°)、亮度(±15%)、高斯噪声(强度0.05)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输入尺寸：设置为1920*256像素（对应0.2mm像素精度）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模型类型：高速度模型（兼顾检测速度与精度）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批量大小：32（根据GPU显存调整）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迭代轮次：500轮（首次训练建议值）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OK阈值：0.85（正常品判定阈值）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NG阈值：0.15（缺陷明显区域判定）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缺陷分类统计：按划伤/变形/裂纹分类输出缺陷数量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可视化标记：在原始图像上叠加缺陷分割轮廓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判定结果：输出OK/NG状态及缺陷坐标位置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批次统计：记录每批次产品缺陷分布直方图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趋势分析：生成每日缺陷类型占比趋势图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