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线轴外观检测视觉方案（2D）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风险点：金属表面反光可能导致图像采集异常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解决方案：采用环形光源均匀照明并调整角度抑制反光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风险点：安装高度/角度偏差导致视野覆盖不全或畸变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解决方案：校准相机与工件垂直距离（292mm）并调整镜头焦距至6mm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风险点：不同批次线轴表面颜色/纹理差异影响缺陷识别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解决方案：预设多组光源亮度参数并启用动态图像增强算法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●产品名称：线轴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●检测内容：划痕、变形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●来料方式：1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●工作距离(mm)：292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292mm, B(视野宽度) = 110mm, C(视野长度) = 110mm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45448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54248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VLHBRD110R7X-24V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使用高分辨率工业相机采集线轴表面图像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采用环形光源消除金属反光干扰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确保检测区域(100×100mm)完整覆盖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调整亮度/对比度增强表面细节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应用色彩平衡消除色偏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设置ROI框选核心检测区域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创建"划痕"和"变形"两个缺陷类别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标注典型缺陷样本（需包含不同形态/位置）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配置数据增强参数（旋转±15°，缩放±20%）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设置输入图像尺寸为768×768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启用全局掩膜排除非检测区域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训练模型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划分80%训练集/20%验证集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监控精度曲线与损失曲线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设置缺陷判定阈值（根据0.5mm分辨率调整）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输出缺陷类型及位置坐标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生成检测报告（包含缺陷面积/位置统计）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设置OK/NG分类阈值（基于缺陷严重程度）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记录每次检测的缺陷特征数据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生成质量趋势分析图表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