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线轴尺寸测量视觉方案（3D）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#### **2.3 尺寸测量**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**步骤选择**：`计算平行度误差` + `测量点到点的距离`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**操作流程**：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1. **平面提取**：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使用`3D粗匹配V2`步骤，加载线轴的3D模板（建议通过`导入STL文件`生成）。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设置`匹配模式`为`面匹配`，获取线轴顶面/底面的候选位姿。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2. **高度测量**：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通过`计算平行度误差`步骤，输入顶面和底面点云，计算两平面间的垂直距离（即线轴高度）。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设置`平行度误差上限`为1mm，超出则判定不合格。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3. **长度/宽度测量**：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使用`测量点到点的距离`步骤，通过`检测圆心`或`边缘提取`获取线轴两端的特征点（如孔中心或边缘点）。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计算两点间距离，验证长度/宽度是否符合公差。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#### **2.4 结果输出与生产界面集成**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**步骤选择**：`输出` + `配置生产界面`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**参数设置**：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**输出端口**：勾选`尺寸测量结果`（如高度、长度、宽度）和`合格状态`。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**生产界面配置**：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添加`工位实况`运行画面，显示线轴点云和测量标注。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设置`增产部署`为`展示运行画面&amp;增产部署`，允许通过参数配方快速切换不同型号线轴的模板。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**3. 关键参数调节建议**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| **步骤**               | **参数**                     | **推荐值**              | **说明**                                                                 |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|-------------------------|------------------------------|-------------------------|--------------------------------------------------------------------------|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| **从相机获取图像**       | 相机分辨率                   | 1920×1080               | 确保单像素对应≤0.1mm（需标定验证）。                                     |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| **点过滤**              | 最近邻近点数                 | 30                      | 平衡去噪效果与细节保留。                                                 |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| **提取长方体内点云**     | 长方体尺寸                   | 110×110×210mm           | 略大于线轴实际尺寸，避免切割有效区域。                                   |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| **计算平行度误差**       | 平行度误差上限               | 1mm                     | 直接关联产品合格判定。                                                   |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| **测量点到点的距离**     | 圆心检测阈值                 | 自动（根据图像亮度调整）| 确保能准确识别线轴两端特征点。                                           |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**4. 潜在问题与解决方案**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#### **问题1：黑色金属表面反光导致图像质量差**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**解决方案**：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在硬件环节使用环形光源+漫射板，降低反光影响（软件无法直接解决，需配合光源调整）。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在`点云预处理`中启用`NormalsFilter`，设置参考方向为Z轴，过滤非垂直表面的噪声点。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#### **问题2：测量结果波动超出公差**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**解决方案**：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**标定验证**：通过`EIH外参误差评估`检查相机与机器人坐标系的对齐精度，确保误差≤0.5mm。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**模板优化**：在`工件库`中使用`校准至特征中心`功能，确保3D模板与实际线轴几何中心对齐。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**重复精度检查**：通过`机器人重复精度检查`验证机械定位稳定性，避免因机器人抖动导致测量偏差。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**5. 工程调试与验证**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**静态标定**：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使用标定板进行`EIH手眼标定`，确保相机坐标系与机器人法兰坐标系转换准确。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通过`计算指定高度的像素尺寸`步骤，验证深度图与实际尺寸的线性关系（如100mm高度对应像素数）。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**动态测试**：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在传送带静止状态下，连续采集20件线轴的点云，统计测量结果的标准差（应≤0.3mm）。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通过`漂移自校正（EIH/ETH）`功能，定期校正视觉系统漂移（建议每24小时触发一次）。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**6. 最终工程结构示例**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```plaintext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└── 连接至 2.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├── 降采样（Radius=5mm）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├── 去噪（StatisticalOutlierFilter）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└── 分割（提取长方体内点云）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 └── 连接至 3. 3D粗匹配V2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     └── 连接至 4. 计算平行度误差（验证高度）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         └── 连接至 5. 测量点到点的距离（验证长度/宽度）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             └── 连接至 6. 输出（传输结果至PLC或生产界面）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```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**7. 注意事项**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**3D模板制作**：通过`导入STL文件`生成线轴模板时，选择`生成完整表面的点云`，确保匹配稳定性。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**参数配方管理**：在生产界面中配置不同型号线轴的参数配方（如模板路径、测量阈值），实现快速换产。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**日志与报警**：启用`记录操作历史`功能，保存每次测量的原始数据；在`自定义告警`中设置尺寸超差时的提示信息。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通过以上步骤，可实现对金属线轴的高精度尺寸检测，满足±1mm的公差要求。若需进一步优化速度或处理复杂场景（如多工件混合检测），可结合`3D匹配与分类（多模板）`步骤扩展功能。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风险点：黑色金属表面反光可能导致3D结构光成像质量下降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解决方案：增加漫射光源或调整相机角度以减少镜面反射干扰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风险点：工作距离450mm下相机安装角度偏差可能影响点云覆盖范围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解决方案：通过标定工具校准相机空间坐标系，确保Z轴垂直误差≤0.1°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风险点：线轴批次间表面氧化层厚度差异可能影响点云深度精度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解决方案：在软件中启用自适应阈值补偿算法，动态修正表面反射率差异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●产品名称：线轴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mm)：100.0 * 100.0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●工作距离(mm)：450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07990" y="5713730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450mm, X视野大小 = 240mm, Y视野大小 = 325mm, Z向视野大小 = 300-600mm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XS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325×240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NA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376" y="1474470"/>
            <a:ext cx="312724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08376" y="5671530"/>
            <a:ext cx="312724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Mech-Vision-VIZ(梅卡曼德/MechMind)：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根据您的需求，以下是基于Mech-Vision和Mech-Viz的视觉检测项目操作步骤：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**1. 项目需求分析**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**产品特性**：金属材质、黑色表面、尺寸100×100×200mm（推测为方轴或圆柱形轴）。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**检测目标**：静态尺寸测量（长/宽/高或直径），精度要求±1mm。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**来料方式**：传送带供料，检测时产品静止（需机械定位装置）。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**节拍要求**：20件/分钟（单件处理时间≤3秒，软件处理压力较低）。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**2. 核心步骤设计**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#### **2.1 相机配置与图像采集**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**步骤选择**：`从相机获取图像`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**参数设置**：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**相机类型**：选择支持3D成像的工业相机（如Mech-Eye系列），确保深度图与彩色图对齐。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**分辨率**：根据精度要求，选择≥200万像素的相机（例如1920×1080），确保单像素对应≤0.1mm（实际需通过标定验证）。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**曝光时间**：设置为最大值（因产品静止，避免过曝或欠曝）。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**ROI设置**：通过`设置场景点云`步骤划定线轴所在区域，减少无效点云处理。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#### **2.2 点云预处理**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**步骤选择**：`点云预处理`（组合步骤）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**关键操作**：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1. **降采样**：使用`点过滤`步骤，设置`邻近点搜索半径`为5mm，减少点云密度，提升后续处理速度。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2. **去噪**：启用`StatisticalOutlierFilter`，`最近邻近点数`设为30，`标准偏差乘数`设为2，去除离群点。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3. **分割**：通过`提取长方体内点云`步骤，设置长方体尺寸略大于线轴（如110×110×210mm），隔离线轴与背景。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