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罐尺寸测量视觉方案（3D）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风险点：金属罐表面反光可能导致3D结构光投影畸变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解决方案：在相机镜头前加装遮光罩并调整环境光源角度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风险点：700mm工作距离易受机械振动影响测量精度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解决方案：采用防震支架固定相机并设置每日自动校准程序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风险点：红色罐体颜色深浅差异可能干扰点云分割效果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解决方案：在预处理阶段增加基于HSV色彩空间的动态阈值分割算法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200.0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料框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717703"/>
            <a:ext cx="5101632" cy="3871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849" y="1680210"/>
            <a:ext cx="4528301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31849" y="5465790"/>
            <a:ext cx="452830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使用"从相机获取图像"步骤，配置大华相机参数组，设置ROI范围覆盖料筐区域，启用深度图采集模式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应用"计算点云法向并滤波"步骤，设置法向估计半径为50mm，离群点滤波阈值设为3σ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执行"点云降采样"步骤，设置体素长度为0.5mm以平衡精度与处理速度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使用"正交投影"步骤，设置分辨率为1000px/m，掩膜边框宽度100px，确保罐体特征完整保留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通过"计算平面点云的位姿和尺寸"步骤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设置"计算位姿中心的方法"为BoundingRectCenter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设置"计算位姿姿态的方法"为BoundingRectOrientation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启用"使用边对齐的外接矩形"功能，搜索半径设为5px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搭配"将像素距离转换为实际距离"步骤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选择"单应性"转换方法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设置标定圆圆心距离为30mm（基于罐体直径特征）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输入标定板平面高度与被测罐体底面距离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使用"根据阈值对数值进行二分类"步骤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设置长度上限301mm/下限299mm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设置宽度上限201mm/下限199mm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设置高度上限21mm/下限19mm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通过"保存结果到文件"步骤，按检测节拍周期性存储尺寸数据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配置"输出"步骤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设置端口类型为"预定义（视觉结果）"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配置"更新场景物体"参数，关联料筐3D模型用于碰撞检测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