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罗盘定位视觉方案（2D）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应用直线拟合测量指针角度，设置最小点数为8个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刻度验证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使用斑点检测识别刻度标记，设置圆度范围0.8-1.0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通过区间计数验证刻度间距，公差范围±0.2mm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设置多条件逻辑与运算：圆度&gt;0.9且角度误差&lt;3°且刻度间距合格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生成带时间戳的检测报告（包含直径、角度、刻度数量等参数）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将NG图像自动保存到指定路径，启用异步存图模式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记录每次检测的CPK值，设置样本容量为25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机械臂交互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通过Snap7协议与PLC通信，发送检测结果（OK/NG信号）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传输测量坐标数据至机械臂进行精确定位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报文处理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配置TCP/IP通信，设置心跳包间隔为500ms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定义ASCII码格式的检测结果传输协议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过程控制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实时更新CPK统计图表，设置控制限UCL=3σ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记录每小时检测良率，触发阈值报警（良率&lt;98%时）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数据分析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生成日报表包含：检测总数、合格数、主要缺陷类型分布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实现SPC过程能力分析，输出CPK、PPK等质量指标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风险点：青铜材质反光特性可能导致图像过曝或阴影干扰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解决方案：增加漫反射遮光罩并优化光源角度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风险点：808mm长焦距易受机械振动导致图像模糊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解决方案：采用防震支架并固定相机安装螺钉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风险点：青色罗盘表面氧化层厚度差异影响颜色识别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解决方案：启用自适应阈值分割算法补偿色差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●产品名称：罗盘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●产品材质：青铜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mm)：350.0 * 350.0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●工作距离(mm)：808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744935"/>
            <a:ext cx="5066021" cy="3520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808mm, B(视野宽度) = 385mm, C(视野长度) = 385mm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A780AMU000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2840 * 2840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HC1605A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23" y="1256506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957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04568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A780AMU000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HC1605A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选择工业相机，设置曝光时间、增益以适应青铜材质反光特性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配置软触发模式，确保图像稳定采集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使用灿锐环形光源，设置均匀照明以减少青铜表面反光干扰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调整光源亮度增强青色罗盘与背景的对比度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应用高斯滤波消除青铜材质表面噪点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使用中值滤波处理可能存在的椒盐噪声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通过直方图均衡化提升青色刻度与青铜底色的对比度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应用形态学闭运算填补刻度线间的细小缝隙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使用Canny算子提取罗盘轮廓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对提取的边缘进行亚像素级细化处理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罗盘检测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标准定位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采用模板匹配定位罗盘主体，设置角度范围±15°、尺度范围0.9-1.1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配置弹性参数为3以适应青铜材质可能的轻微形变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使用找圆算子检测罗盘外圈，设置极性为由暗到明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通过点与圆距离测量指针偏移量，公差范围±0.15mm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