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耳机外观检测视觉方案（2D）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风险点：风险点：现场光照不稳定可能影响图像采集一致性。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解决方案：解决方案：建议使用恒定亮度的环形光源并避免外部强光干扰。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风险点：风险点：相机安装角度偏差可能导致视野不完整或图像失真。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解决方案：解决方案：严格按照布局图进行安装，并使用水平仪校准相机位置。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风险点：风险点：不同批次耳机颜色或材质差异可能影响划伤检测效果。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解决方案：解决方案：在模型训练阶段加入多批次样本数据，提升模型泛化能力。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mm)：100.0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237mm, B(视野宽度) = 66mm,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45643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665235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PFM-HX6030C022W/R/G/B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使用工业相机在固定工位拍摄耳机表面图像，确保光照均匀且无反光干扰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调整图像亮度/对比度至最佳视觉效果（通过图像处理工具栏参数调节）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设置ROI区域框选耳机主体，排除无关背景干扰（通过ROI工具O键快速框选）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导入标注数据集（包含正常品与带划伤样本）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创建缺陷类别（建议使用红色标注划伤区域）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配置数据增强参数（启用±15%亮度/对比度变化，禁用翻转操作）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设置输入图像尺寸为1024*1024（确保0.5mm缺陷可被识别）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训练模型（总轮次500，批量大小4，学习率0.005）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验证模型并调整缺陷判定阈值（通过编辑阈值功能优化OK/NG判定）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输出缺陷区域掩膜图像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统计单件产品划伤数量（通过验证报表统计功能）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根据缺陷面积/数量判定NG（在开发者模式中设置判定规则）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记录每批次检测良率数据（通过导出报表功能生成检测报告）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