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耳机定位视觉方案（3D）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基于产品重心偏移量生成安全抓取位姿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配置EtherNet/IP通信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定义位姿数据包格式包含XYZ坐标及四元数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将校正后的抓取位姿实时发送至机器人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记录每次检测耗时并触发报警当节拍&gt;6秒/件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风险点：现场粉尘或油污可能附着在相机镜头，影响点云成像质量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解决方案：定期清洁镜头及防护罩，保持工作区域环境洁净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风险点：相机安装位置易受机械振动导致位姿偏移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解决方案：采用防震支架+螺钉固定，安装后增加校准验证步骤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风险点：黑白塑料材质反光差异可能导致定位模板匹配偏差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解决方案：预处理阶段启用自适应增益调节，降低表面反光干扰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mm)：50.0 * 50.0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设置相机参数组为"calib"以确保点云质量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配置ROI区域为50×50×40mm以匹配搜索范围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启用连续采集模式适应传送带来料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设置降采样步长为1mm以平衡精度与处理速度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定义ROI边界为产品尺寸40×40×15mm的扩展范围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使用半径滤波消除表面噪声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耳机定位检测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加载预训练的耳机点云模板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设置最小置信度阈值为95%以确保定位可靠性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启用多角度匹配算法应对黑白塑料材质的反光差异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输出X/Y/Z轴偏移量及旋转角度供机器人抓取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设置平移容差为±0.5mm满足1mm精度要求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配置旋转轴对齐策略优先匹配耳机安装面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