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耳机定位视觉方案（3D）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风险点：环境光干扰导致结构光成像失真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解决方案：加装遮光罩并控制现场照度在500-800lux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风险点：安装平面振动导致相机位姿偏移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解决方案：采用减震支架并固定相机基座螺钉扭矩至3N·m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风险点：黑白耳机反光差异影响点云采集稳定性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解决方案：增加漫反射补光板并启用软件多阈值分割算法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mm)：50.0 * 50.0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使用"从相机获取图像"步骤，配置相机参数组为"calib"模式，设置ROI区域为50×50×40mm，确保标定板位于相机视野中心且与相机平面平行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执行"点云降采样"步骤，设置体素尺寸为0.5mm以平衡精度与计算效率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应用"点过滤"步骤，启用离群点去除功能（距离阈值设为3mm）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使用"计算平面点云的位姿和尺寸"步骤，设置平面拟合误差阈值为0.2mm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调用"3D工件识别工具"，加载预配置的耳机点云模板（40×40×15mm）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设置匹配参数：旋转裕度±5°，平移裕度X/Y/Z轴各±2.5mm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启用"位姿排序V2"步骤，按Z轴高度优先级排序检测结果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使用"验证点云是否符合要求"步骤，设置最小点数阈值为1000个有效点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执行"计算掩膜面积"步骤，过滤面积小于1200mm²的异常检测结果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通过"位姿变换"步骤将相机坐标系下的位姿转换为机器人基坐标系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配置"TCP通信"接口，设置IP地址与机器人控制器同步（端口号50000）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使用"输出"步骤发送PoseList数据，设置通信超时时间为800ms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在机器人端程序中实现"视觉移动"指令解析，接收X/Y/Z轴精度±0.5mm的位姿数据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启用"统计数据列表中指定层级的元素个数"步骤，监控每分钟检测成功率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使用"通过统计数据检查位姿重复精度"步骤，设置1σ阈值为0.8mm以验证系统稳定性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