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耳机定位视觉方案（3D）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使用"计算位姿间距离"验证识别精度(≤1mm)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应用"位姿求逆"转换坐标系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通过"限制输出的个数"保留最优匹配结果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配置PROFINET-IRT通信协议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设置单次发送位姿最大数量为10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启用"拍照完成再返回触发成功"缩短节拍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启用"视觉系统漂移自校正"功能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部署EIH标定球套件(Φ60mm)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设置漂移警戒阈值10mm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启用"记录操作历史"功能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使用"通过统计数据检查位姿重复精度"验证长期稳定性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风险点：环境光照波动或粉尘可能干扰结构光成像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解决方案：加装防尘罩并配置恒定光源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风险点：安装角度偏差导致视野遮挡或工作距离不足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解决方案：校准相机安装高度与水平度，预留440mm垂直空间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风险点：不同批次耳机颜色/材质差异影响点云特征提取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解决方案：规范物料表面处理工艺，统一哑光黑色喷涂工艺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mm)：50.0 * 50.0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设置相机参数组确保点云质量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配置ROI区域(50×50×40mm)覆盖产品搜索范围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执行"将深度图转换为点云"步骤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通过设置2D ROI裁剪非必要点云区域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应用"计算点云的法向量并滤波"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法向与竖直方向夹角阈值设为0-70°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聚类半径设置3mm过滤噪声点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使用"点云缩放"适配产品尺寸(40×40×15mm)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通过工件库创建点云模板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导入耳机STL模型生成完整表面点云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设置自动降采样间隔确保点云密度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配置对称性参数(若存在)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执行"3D工件识别"步骤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选择已创建的耳机点云模板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设置边缘提取效果为"标准"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噪声抑制级别设为"中"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生成抓取点阵列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基于工件中心点创建3个对称抓取点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设置Z轴角度范围±30°过滤无效点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