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耳机定位视觉方案（3D）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风险点：环境光干扰导致3D结构光成像异常（尤其白色产品反光）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解决方案：加装遮光罩并控制现场照度在500-800lux范围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风险点：安装平面振动传递影响相机工作距离稳定性（±2mm偏差）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解决方案：采用三点式减震支架+每日开机自动标定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风险点：不同批次耳机表面纹理差异导致匹配率下降（＜95%）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解决方案：启用软件自适应算法（动态调整法向计算参数）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●产品名称：耳机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mm)：40*40*15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mm)：50.0 * 50.0 * 40.0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UHP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使用"从相机获取图像"步骤采集原始点云数据，设置相机参数确保覆盖搜索范围(50×50×40mm)，并配置ROI区域聚焦于产品所在空间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应用"点云预处理"步骤：设置边缘提取效果为"标准"，噪声抑制级别为"强"，通过聚类去除噪声(聚类半径3mm，类最小点数100)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执行"点云变换"步骤：将相机坐标系转换至机器人坐标系(CameraToRobot)，确保位姿坐标一致性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使用"计算点云法向并滤波"步骤：设置法向计算参数提升点云质量，为后续匹配提供精确数据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配置"3D工件识别"工具：导入通过STL模型生成的点云模板，设置采样间隔为0.5mm以满足1mm定位精度要求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启用"预测抓取点"功能：根据耳机几何特征生成3组抓取点阵列，设置Z轴角度范围±30°避免无效抓取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开启"去除重叠的物体"功能：设置重叠比例阈值30%，通过像素尺寸校正(2.5mm)确保准确过滤堆叠物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应用"调整位姿V2"步骤：执行"将位姿沿Z轴移动到点云表面"操作，补偿因传送带平面可能存在的高度偏差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使用"3D位姿排序V2"：按抓取优先级排序，设置位姿高度权重为3，吸盘大小权重为1实现稳定抓取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添加"计算两位姿沿指定方向的距离"步骤：验证识别位姿与理论位姿的偏差，超过1mm触发报警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配置"输出"步骤：通过TCP/IP接口将合格位姿数据传输至机器人控制系统，设置通信键"poses"并启用调试输出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使用"统计数据列表中指定层级的元素个数"步骤：实时统计每分钟识别数量，配合"限制输出的个数"步骤确保10pcs/min节拍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