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耳机定位视觉方案（3D）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91640" y="19970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风险点：强光干扰或反光表面可能影响3D结构光成像质量。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解决方案：在相机周围加装遮光罩，并控制环境光照强度。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风险点：相机与机器人坐标系标定不准确，导致定位偏差。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解决方案：使用高精度EIH外参标定工具进行校准，确保坐标一致性。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风险点：耳机颜色变化或材质差异可能导致识别置信度下降。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解决方案：定期更新3D模板并设置合理的置信度阈值以适应物料变化。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●产品名称：耳机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●产品颜色：黑白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mm)：40*40*15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mm)：50.0 * 50.0 * 40.0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●工作节拍(pcs/min)：10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●工作距离(mm)：440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传送带眼在手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513898"/>
            <a:ext cx="5066021" cy="37511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结构光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91" y="2659888"/>
            <a:ext cx="3031236" cy="292112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440mm, X视野大小 = 95mm, Y视野大小 = 143mm, Z向视野大小 = 280-320mm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UHP-140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143×95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0.03mm@0.3m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0.6-0.9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3D定位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74" y="1475105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UHP1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530" y="1680210"/>
            <a:ext cx="2950938" cy="3497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20530" y="5465790"/>
            <a:ext cx="2950938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UHP-140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使用"从相机获取图像"步骤采集场景点云，设置相机参数以确保覆盖搜索范围(50×50×40mm)，并同步EIH外参标定数据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通过"点云变换"步骤将相机坐标系点云转换至机器人坐标系(CameraToRobot)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应用"点云降采样"设置3mm采样间隔优化处理速度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使用"提取3D ROI内点云"限定50×50×40mm的检测区域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执行"计算点云法向并估计边缘"增强特征识别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耳机3D识别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调用"3D工件识别"工具，加载预配置的塑料耳机点云模板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设置"3D匹配"参数：匹配模式选择面匹配，运行方式设为标准，置信度阈值0.3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启用"去除重叠物体位姿"功能，重叠比例阈值设为30%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使用"调整位姿V2"工具：启用"将位姿的轴旋转至目标方向"功能，确保Z轴与机器人法兰垂直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应用"位姿求逆"校正机器人末端工具姿态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通过"限制输出的个数"设置最大输出结果为1，保留最优匹配位姿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配置"EtherNet/IP通信"，将识别到的抓取点位姿发送至机器人控制器，设置通信周期与10pcs/min节拍同步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使用"保存结果到文件"记录每次识别的置信度与位姿偏差，用于后续精度分析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