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耳机识别视觉方案（2D）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斑点计数工具检测结构差异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轮廓有无工具验证对称性特征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OK条件：左右特征对称且颜色符合标准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NG条件：特征缺失或颜色异常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实时显示OK/NG结果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存储检测图像供追溯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通过DO口输出OK/NG信号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向MES系统发送检测数据包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总检测数：累计1000pcs/min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NG统计：记录缺陷类型分布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每小时生成CSV格式质量报告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●识别内容：耳机的左右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●识别节拍(pcs/min)：1000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●识别时产品运动速度(m/s)：1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102mm, B(视野宽度) = 15mm, C(视野长度) = 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曝光时间：根据运动速度1m/s设置短曝光以避免模糊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增益调节：最大化信噪比确保黑白细节清晰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触发模式：启用外部触发同步托盘供料节拍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分辨率配置：满足0.3mm特征识别要求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高频LED背光：消除运动模糊阴影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双色温切换：增强黑白对比度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采用直方图均衡化突出黑白边界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运动补偿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启用动态帧率同步功能匹配1m/s速度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耳机左右识别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左耳检测区：30×10mm矩形ROI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右耳检测区：镜像对称ROI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使用颜色识别工具区分黑白色块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设置HSV阈值范围过滤环境光干扰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形状特征分析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