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耳机识别视觉方案（2D）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●产品名称：耳机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●识别内容：耳机的左右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●工作距离(mm)：102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WWT121-05-37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24.8mm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498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23781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5-3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283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1635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4061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494187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WWT121-05-37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