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耳机识别视觉方案（2D）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记录检测次数、NG数量及特征参数（通过方案状态显示模块）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输出检测结果到PLC（DO信号）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传输特征参数（如角度值、宽度值）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将检测数据发送至MES系统（可选）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实时计算并显示OK/NG比率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特征趋势分析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绘制角度/宽度参数直方图监控过程稳定性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风险点：环境光干扰导致黑白对比度波动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解决方案：采用高亮度环形光源（OPT-RI3000）并加装遮光罩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解决方案：使用工业级防震支架并固定相机位置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风险点：不同批次塑料材质反光率差异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解决方案：通过软件自动校准曝光参数（SCMVS亮度均值工具）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●识别内容：左右区分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●检测区域(mm*mm)：25.0 * 5.0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4090"/>
            <a:ext cx="3544089" cy="405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53mm, B(视野宽度) = 24mm, C(视野长度) = 32mm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83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7161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分辨率配置：根据最小识别特征0.2mm和最大工作距离600mm，设置相机分辨率确保0.2mm特征可被清晰捕捉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曝光时间调整：针对黑白塑料材质优化曝光，避免过曝或欠曝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触发信号配置：通过传送带IO信号触发相机采集（需在IO设置中配置触发源）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基准图设置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采集标准耳机图像作为基准图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绘制模板区域：覆盖25*5mm检测区域，启用位置修正功能补偿可能的微小偏移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设置模板灵敏度：自动模式下调整灵敏度参数，确保特征点稳定匹配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通过亮度均值工具优化黑白对比度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应用灰度面积工具过滤小于0.2mm²的噪点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左右区分检测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边缘计数工具：检测耳机插头方向特征（如左右插头角度差异）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轮廓计数工具：识别左右耳机结构轮廓差异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形状分析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直线角度测量：检测关键结构线角度特征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宽度测量：比对特定部位宽度差异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订阅边缘计数/轮廓计数模块状态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设置与逻辑：当所有特征模块状态为OK时判定为有效区分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OK/NG判定：根据逻辑判断结果输出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区分标识：通过颜色识别工具输出左右标识字符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