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胶套尺寸测量视觉方案（2D）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条件判断（长宽值在±1mm公差范围内判定合格）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统计功能（累计合格/不合格次数及实时合格率）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结果显示（在图像上绘制测量尺寸及OK/NG标识）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波特率设置（9600bps）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数据位/停止位（8N1格式）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发送检测结果（布尔信号至PLC，0=NG，1=OK）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记录长宽测量值（每周期存储数据）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计算过程能力指数（CPK，监控测量稳定性）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风险点：黑色橡胶反光特性易受环境光干扰，导致轮廓识别偏差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解决方案：采用均匀面形背光（JL-BRL4-500×500）并封闭检测区域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风险点：1536mm长焦距易受安装振动影响成像稳定性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解决方案：使用C型支架固定相机并增加防震垫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风险点：橡胶材质弹性形变可能导致边缘定位误差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解决方案：在测量前增加机械限位装置固定产品形态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●产品名称：胶套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●测量内容：长*宽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1536mm,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05M/CG-E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05M/CG-E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设置软触发模式（产品静止时单次触发）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配置曝光时间（根据环境光照调整）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设置增益（增强黑色橡胶的对比度）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校准相机坐标系（与标定模块联动）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图像源切换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默认使用全局相机设备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支持仿真器模式（调试阶段使用本地图片）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高斯滤波（3×3核尺寸，降低橡胶表面纹理噪声）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亮度调整（提升黑色胶套与背景的灰度差异）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图像二值化（自动阈值，分离胶套轮廓）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边缘梯度（Sobel算子，强化轮廓边界）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胶套尺寸测量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标定初始化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读取标定文件（使用棋盘格标定结果，确保像素-物理单位转换）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斑点检测（过滤非目标区域，提取最大连通域）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找边算子（配置4个卡尺，搜索长宽方向边缘）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拟合线算子（对检测到的边缘点进行直线拟合）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点与点距离（计算长宽方向的最大距离）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世界坐标转换（通过标定矩阵输出实际物理尺寸）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