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花瓣盘定位视觉方案（2D）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" name="图片 6" descr="3面阵相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950" y="4832985"/>
            <a:ext cx="2698115" cy="1024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相机IO通信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IO1输出条件订阅逻辑判断结果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关联相机选择全局相机1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发送数据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数据源订阅文本保存结果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通信设备选择PLC1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耗时统计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开始模块选择图像采集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结束模块选择文本保存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风险点：金属材质花瓣盘易受环境光干扰导致反光异常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解决方案：采用中孔背光源均匀照明并加装遮光罩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风险点：眼在手外安装方式易受机械振动影响定位精度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解决方案：使用高刚性支架+减震垫固定相机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风险点：花瓣盘表面氧化/划痕可能导致特征识别偏差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解决方案：定期校准模板匹配参数并设置BLOB形状筛选阈值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●产品名称：花瓣盘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●最小工作距离(mm)：400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mm)：400.0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●工作距离(mm)：436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436mm, B(视野宽度) = 165mm, C(视野长度) = 220mm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MV-CH050-10CC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CameraLink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2432 * 2048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293" y="1804511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015841"/>
            <a:ext cx="8152447" cy="48263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515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3955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577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45714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0791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16714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MV-CH050-10CC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JL-BRC3-400×300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图像组合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启用阴影校正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设置滤波尺寸为3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选择高斯滤波类型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花瓣盘定位检测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设置模板图像为花瓣盘标准图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配置匹配精度为亚像素级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BLOB分析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设置最小面积阈值为500像素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启用形状筛选（圆形度&gt;0.8）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圆查找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设置极性为从白到黑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配置最小半径为10mm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逻辑判断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运算类型选择AND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订阅模板匹配状态、BLOB分析状态、圆查找状态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文本保存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设置保存路径为D:\检测结果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启用实时存储功能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295</cp:revision>
  <dcterms:created xsi:type="dcterms:W3CDTF">2019-03-05T07:35:00Z</dcterms:created>
  <dcterms:modified xsi:type="dcterms:W3CDTF">2025-12-10T07:47:43Z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