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风险点：风险点：现场光照不稳定可能影响红色果皮与缺陷的识别对比度。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解决方案：解决方案：建议使用恒定亮度的环形光源，并在软件中加入亮度自适应调节功能。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风险点：风险点：相机安装高度误差可能导致视野偏移，无法完整覆盖检测区域。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解决方案：解决方案：安装时使用激光校准工具确保相机光轴垂直于苹果表面中心。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风险点：风险点：不同批次苹果颜色差异较大，可能影响模型泛化能力。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解决方案：解决方案：采集多批次样本进行数据增强训练，提升模型对颜色变化的鲁棒性。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●检测内容：烂果检测, 大黑斑检测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●产品材质：生物组织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●来料方式：传送皮带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●工作距离(mm)：581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使用工业相机在传送皮带静止状态下采集苹果图像，确保200*200mm检测区域完整覆盖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ROI截取：框选苹果主体区域，排除传送带背景干扰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图像增强：调整亮度/对比度优化红色果皮与缺陷的色差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使用多边形工具精细标注烂果区域（红色腐烂斑块）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使用画笔工具标注大黑斑（黑色霉变区域）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启用数据增强：±15%亮度/对比度变化模拟光照波动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设置输入尺寸512*512确保10mm缺陷特征清晰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启用网格剪切工具（4x4网格）提升小缺陷检测能力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OK阈值：0.85（正常果品）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NG阈值：0.65（明显缺陷）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输出缺陷类型（烂果/黑斑）及置信度，标记NG果品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