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苹果外观检测视觉方案（2D）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风险点：现场光照不稳定可能影响苹果表面划痕的识别效果。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解决方案：采用高亮度可调色温环形光源，确保检测区域光照均匀稳定。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风险点：相机安装角度偏差可能导致检测区域未完全覆盖苹果表面。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解决方案：使用标定工具校准相机角度与位置，确保200×200mm检测区域完整对齐。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风险点：不同批次苹果颜色或纹理差异较大，可能影响模型泛化能力。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解决方案：在训练数据集中加入多批次、多颜色样本，提升模型适应性与稳定性。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●检测内容：表面划痕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●工作距离(mm)：579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579mm, B(视野宽度) = 220mm,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S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8441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93215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31093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519734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PFM-HX21300C0175W/R/G/B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使用工业相机在传送带静止/运动状态下采集苹果表面图像，确保200*200mm检测区域完整覆盖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ROI截取：框选苹果表皮区域（200*200mm对应像素范围）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亮度/对比度调整：增强红色表皮与划痕的灰度差异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使用掩膜工具遮盖果柄、果蒂等非检测区域（若存在）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表面划痕检测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新建缺陷分割模块工程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导入标注数据集（含正常苹果与带划痕样本）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使用智能标注工具精细标注划痕边缘（最小1mm缺陷）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优先标注不同形状/深度/位置的划痕样本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训练参数配置：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输入尺寸：512*512（确保1mm缺陷可被识别）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数据增强：启用±15%平移、±10%缩放、±5°旋转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模型类型：高精度模式（提升小缺陷识别能力）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训练与验证：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迭代优化直至验证集精度≥95%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输出缺陷分割掩膜（精确到单像素级）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生成缺陷面积/长度统计报表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标记NG苹果（划痕面积超过阈值）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通过TCP/IP将检测结果发送至PLC控制系统进行分拣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