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风险点：环境光波动可能导致苹果表面红色与缺陷对比度不稳定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解决方案：采用高亮度环形+背光组合光源，增强红色果皮与缺陷的对比度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风险点：相机安装角度偏差或聚焦不准确导致ROI区域模糊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解决方案：使用激光校准工具辅助安装，确保相机光轴垂直于苹果表面并精确对焦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风险点：不同批次苹果表皮反光特性差异影响划痕/虫洞识别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解决方案：在预处理阶段增加动态曝光补偿算法，自动适配不同反光强度的苹果表面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●检测内容：划痕与虫洞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●来料方式：传送带输送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●工作距离(mm)：1152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1152mm, B(视野宽度) = 440mm, C(视野长度) = 440mm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JL-MLR2-500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使用工业相机采集苹果表面图像，设置ROI区域为400×400mm检测范围，确保苹果在图像中心区域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调整亮度/对比度：增强红色果皮与缺陷的对比度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色彩平衡：校正环境光影响，突出划痕与虫洞特征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ROI截取：框选苹果主体区域，排除背景干扰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导入包含划痕、虫洞及无缺陷的苹果图像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划分训练集/验证集（80%/20%）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创建缺陷类别：划痕（类别A）、虫洞（类别B）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使用画笔工具精细标注缺陷区域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对称缺陷采用智能标注工具快速生成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设置全局掩膜遮盖果柄等非检测区域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启用数据增强：±10%亮度/对比度，±15%平移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输入尺寸设置为768×768像素（满足2mm缺陷分辨率）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采用高精度模型类型，总轮次设为500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检查标注结果匹配矩阵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调整缺陷判定阈值（绿色线设OK阈值，红色线设NG阈值）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导出验证报表分析漏检/误检样本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输出缺陷类型及位置坐标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生成检测结果图像（带缺陷高亮显示）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